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ink/ink1.xml" ContentType="application/inkml+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 id="2147483733" r:id="rId5"/>
    <p:sldMasterId id="2147483743" r:id="rId6"/>
  </p:sldMasterIdLst>
  <p:notesMasterIdLst>
    <p:notesMasterId r:id="rId45"/>
  </p:notesMasterIdLst>
  <p:handoutMasterIdLst>
    <p:handoutMasterId r:id="rId46"/>
  </p:handoutMasterIdLst>
  <p:sldIdLst>
    <p:sldId id="260" r:id="rId7"/>
    <p:sldId id="2285" r:id="rId8"/>
    <p:sldId id="2284" r:id="rId9"/>
    <p:sldId id="2288" r:id="rId10"/>
    <p:sldId id="2275" r:id="rId11"/>
    <p:sldId id="327" r:id="rId12"/>
    <p:sldId id="2286" r:id="rId13"/>
    <p:sldId id="2289" r:id="rId14"/>
    <p:sldId id="1125" r:id="rId15"/>
    <p:sldId id="2273" r:id="rId16"/>
    <p:sldId id="342" r:id="rId17"/>
    <p:sldId id="517" r:id="rId18"/>
    <p:sldId id="2272" r:id="rId19"/>
    <p:sldId id="263" r:id="rId20"/>
    <p:sldId id="488" r:id="rId21"/>
    <p:sldId id="525" r:id="rId22"/>
    <p:sldId id="455" r:id="rId23"/>
    <p:sldId id="2276" r:id="rId24"/>
    <p:sldId id="509" r:id="rId25"/>
    <p:sldId id="535" r:id="rId26"/>
    <p:sldId id="511" r:id="rId27"/>
    <p:sldId id="538" r:id="rId28"/>
    <p:sldId id="778" r:id="rId29"/>
    <p:sldId id="551" r:id="rId30"/>
    <p:sldId id="503" r:id="rId31"/>
    <p:sldId id="537" r:id="rId32"/>
    <p:sldId id="507" r:id="rId33"/>
    <p:sldId id="2294" r:id="rId34"/>
    <p:sldId id="2290" r:id="rId35"/>
    <p:sldId id="2278" r:id="rId36"/>
    <p:sldId id="2280" r:id="rId37"/>
    <p:sldId id="2281" r:id="rId38"/>
    <p:sldId id="2295" r:id="rId39"/>
    <p:sldId id="2291" r:id="rId40"/>
    <p:sldId id="2287" r:id="rId41"/>
    <p:sldId id="2292" r:id="rId42"/>
    <p:sldId id="2293" r:id="rId43"/>
    <p:sldId id="2274" r:id="rId44"/>
  </p:sldIdLst>
  <p:sldSz cx="14630400" cy="8229600"/>
  <p:notesSz cx="6858000" cy="97155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Location Info" id="{9C56A1FC-3497-4FE9-ABD6-42EB161F5F85}">
          <p14:sldIdLst>
            <p14:sldId id="260"/>
            <p14:sldId id="2285"/>
            <p14:sldId id="2284"/>
            <p14:sldId id="2288"/>
            <p14:sldId id="2275"/>
            <p14:sldId id="327"/>
            <p14:sldId id="2286"/>
            <p14:sldId id="2289"/>
            <p14:sldId id="1125"/>
            <p14:sldId id="2273"/>
            <p14:sldId id="342"/>
            <p14:sldId id="517"/>
            <p14:sldId id="2272"/>
            <p14:sldId id="263"/>
            <p14:sldId id="488"/>
            <p14:sldId id="525"/>
            <p14:sldId id="455"/>
            <p14:sldId id="2276"/>
            <p14:sldId id="509"/>
            <p14:sldId id="535"/>
            <p14:sldId id="511"/>
            <p14:sldId id="538"/>
            <p14:sldId id="778"/>
            <p14:sldId id="551"/>
            <p14:sldId id="503"/>
            <p14:sldId id="537"/>
            <p14:sldId id="507"/>
            <p14:sldId id="2294"/>
            <p14:sldId id="2290"/>
            <p14:sldId id="2278"/>
            <p14:sldId id="2280"/>
            <p14:sldId id="2281"/>
            <p14:sldId id="2295"/>
            <p14:sldId id="2291"/>
            <p14:sldId id="2287"/>
            <p14:sldId id="2292"/>
            <p14:sldId id="2293"/>
            <p14:sldId id="2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ker-Klimes, Genevra E" initials="HGE" lastIdx="4" clrIdx="0">
    <p:extLst>
      <p:ext uri="{19B8F6BF-5375-455C-9EA6-DF929625EA0E}">
        <p15:presenceInfo xmlns:p15="http://schemas.microsoft.com/office/powerpoint/2012/main" userId="S::genevra.harker@pnnl.gov::3a64eb0d-d5d0-4417-b768-5c8c5aeaebcb" providerId="AD"/>
      </p:ext>
    </p:extLst>
  </p:cmAuthor>
  <p:cmAuthor id="2" name="Pinza, Margaret R" initials="PMR" lastIdx="17" clrIdx="1">
    <p:extLst>
      <p:ext uri="{19B8F6BF-5375-455C-9EA6-DF929625EA0E}">
        <p15:presenceInfo xmlns:p15="http://schemas.microsoft.com/office/powerpoint/2012/main" userId="S::margaret.pinza@pnnl.gov::ba10cde8-bb4d-4637-85fb-3a86e9ae9155" providerId="AD"/>
      </p:ext>
    </p:extLst>
  </p:cmAuthor>
  <p:cmAuthor id="3" name="Mosey, Whitney LC" initials="MWL" lastIdx="5" clrIdx="2">
    <p:extLst>
      <p:ext uri="{19B8F6BF-5375-455C-9EA6-DF929625EA0E}">
        <p15:presenceInfo xmlns:p15="http://schemas.microsoft.com/office/powerpoint/2012/main" userId="S::whitney.mosey@pnnl.gov::f74187a7-e3dc-49b6-8a20-c20adc983fe9" providerId="AD"/>
      </p:ext>
    </p:extLst>
  </p:cmAuthor>
  <p:cmAuthor id="4" name="Parker, Mike J" initials="PMJ" lastIdx="30" clrIdx="3">
    <p:extLst>
      <p:ext uri="{19B8F6BF-5375-455C-9EA6-DF929625EA0E}">
        <p15:presenceInfo xmlns:p15="http://schemas.microsoft.com/office/powerpoint/2012/main" userId="S::mike.parker@pnnl.gov::a67d2062-86bf-4e23-9f33-0d28e7efa9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D5C3"/>
    <a:srgbClr val="4FC0BD"/>
    <a:srgbClr val="A6A6A6"/>
    <a:srgbClr val="C8722E"/>
    <a:srgbClr val="71B238"/>
    <a:srgbClr val="2B5329"/>
    <a:srgbClr val="9BC99E"/>
    <a:srgbClr val="A3A3A3"/>
    <a:srgbClr val="0E6B0E"/>
    <a:srgbClr val="306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15"/>
    <p:restoredTop sz="80045" autoAdjust="0"/>
  </p:normalViewPr>
  <p:slideViewPr>
    <p:cSldViewPr snapToGrid="0">
      <p:cViewPr varScale="1">
        <p:scale>
          <a:sx n="103" d="100"/>
          <a:sy n="103" d="100"/>
        </p:scale>
        <p:origin x="1880"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wak, Theodore S" userId="8e85f14e-8e45-4c81-a9aa-9c789404a913" providerId="ADAL" clId="{083248A4-29B6-DD48-90AF-CCADB0078E03}"/>
    <pc:docChg chg="undo custSel addSld delSld modSld sldOrd modSection">
      <pc:chgData name="Nowak, Theodore S" userId="8e85f14e-8e45-4c81-a9aa-9c789404a913" providerId="ADAL" clId="{083248A4-29B6-DD48-90AF-CCADB0078E03}" dt="2022-06-08T23:54:43.752" v="1872" actId="20577"/>
      <pc:docMkLst>
        <pc:docMk/>
      </pc:docMkLst>
      <pc:sldChg chg="modSp mod">
        <pc:chgData name="Nowak, Theodore S" userId="8e85f14e-8e45-4c81-a9aa-9c789404a913" providerId="ADAL" clId="{083248A4-29B6-DD48-90AF-CCADB0078E03}" dt="2022-06-08T21:59:10.992" v="322" actId="20577"/>
        <pc:sldMkLst>
          <pc:docMk/>
          <pc:sldMk cId="3019538674" sldId="342"/>
        </pc:sldMkLst>
        <pc:spChg chg="mod">
          <ac:chgData name="Nowak, Theodore S" userId="8e85f14e-8e45-4c81-a9aa-9c789404a913" providerId="ADAL" clId="{083248A4-29B6-DD48-90AF-CCADB0078E03}" dt="2022-06-08T21:59:10.992" v="322" actId="20577"/>
          <ac:spMkLst>
            <pc:docMk/>
            <pc:sldMk cId="3019538674" sldId="342"/>
            <ac:spMk id="3" creationId="{DCE54FA4-0B3A-4534-8D48-4796F9323570}"/>
          </ac:spMkLst>
        </pc:spChg>
      </pc:sldChg>
      <pc:sldChg chg="delSp mod">
        <pc:chgData name="Nowak, Theodore S" userId="8e85f14e-8e45-4c81-a9aa-9c789404a913" providerId="ADAL" clId="{083248A4-29B6-DD48-90AF-CCADB0078E03}" dt="2022-06-08T23:41:42.329" v="1580" actId="478"/>
        <pc:sldMkLst>
          <pc:docMk/>
          <pc:sldMk cId="2181184257" sldId="517"/>
        </pc:sldMkLst>
        <pc:spChg chg="del">
          <ac:chgData name="Nowak, Theodore S" userId="8e85f14e-8e45-4c81-a9aa-9c789404a913" providerId="ADAL" clId="{083248A4-29B6-DD48-90AF-CCADB0078E03}" dt="2022-06-08T23:41:42.329" v="1580" actId="478"/>
          <ac:spMkLst>
            <pc:docMk/>
            <pc:sldMk cId="2181184257" sldId="517"/>
            <ac:spMk id="27" creationId="{E9687C7D-9400-F247-90CF-5B9D0C232B12}"/>
          </ac:spMkLst>
        </pc:spChg>
      </pc:sldChg>
      <pc:sldChg chg="addSp modSp mod">
        <pc:chgData name="Nowak, Theodore S" userId="8e85f14e-8e45-4c81-a9aa-9c789404a913" providerId="ADAL" clId="{083248A4-29B6-DD48-90AF-CCADB0078E03}" dt="2022-06-08T22:53:02.077" v="1054" actId="1076"/>
        <pc:sldMkLst>
          <pc:docMk/>
          <pc:sldMk cId="2537166801" sldId="551"/>
        </pc:sldMkLst>
        <pc:picChg chg="add mod">
          <ac:chgData name="Nowak, Theodore S" userId="8e85f14e-8e45-4c81-a9aa-9c789404a913" providerId="ADAL" clId="{083248A4-29B6-DD48-90AF-CCADB0078E03}" dt="2022-06-08T22:49:29.023" v="1047" actId="1076"/>
          <ac:picMkLst>
            <pc:docMk/>
            <pc:sldMk cId="2537166801" sldId="551"/>
            <ac:picMk id="5" creationId="{9073F2A3-F988-EBE2-3B3D-6E62CE07E285}"/>
          </ac:picMkLst>
        </pc:picChg>
        <pc:picChg chg="mod">
          <ac:chgData name="Nowak, Theodore S" userId="8e85f14e-8e45-4c81-a9aa-9c789404a913" providerId="ADAL" clId="{083248A4-29B6-DD48-90AF-CCADB0078E03}" dt="2022-06-08T22:49:24.878" v="1045" actId="1076"/>
          <ac:picMkLst>
            <pc:docMk/>
            <pc:sldMk cId="2537166801" sldId="551"/>
            <ac:picMk id="6" creationId="{0940982B-7B9D-5C41-A112-F6715199882B}"/>
          </ac:picMkLst>
        </pc:picChg>
        <pc:picChg chg="add mod">
          <ac:chgData name="Nowak, Theodore S" userId="8e85f14e-8e45-4c81-a9aa-9c789404a913" providerId="ADAL" clId="{083248A4-29B6-DD48-90AF-CCADB0078E03}" dt="2022-06-08T22:52:34.332" v="1050" actId="1076"/>
          <ac:picMkLst>
            <pc:docMk/>
            <pc:sldMk cId="2537166801" sldId="551"/>
            <ac:picMk id="7" creationId="{EAA28536-CFB9-26EC-BE7C-4C4ADB2DF65A}"/>
          </ac:picMkLst>
        </pc:picChg>
        <pc:picChg chg="add mod">
          <ac:chgData name="Nowak, Theodore S" userId="8e85f14e-8e45-4c81-a9aa-9c789404a913" providerId="ADAL" clId="{083248A4-29B6-DD48-90AF-CCADB0078E03}" dt="2022-06-08T22:53:02.077" v="1054" actId="1076"/>
          <ac:picMkLst>
            <pc:docMk/>
            <pc:sldMk cId="2537166801" sldId="551"/>
            <ac:picMk id="8" creationId="{775706A0-8702-B6A6-9F0F-131A1D9F7A22}"/>
          </ac:picMkLst>
        </pc:picChg>
      </pc:sldChg>
      <pc:sldChg chg="ord">
        <pc:chgData name="Nowak, Theodore S" userId="8e85f14e-8e45-4c81-a9aa-9c789404a913" providerId="ADAL" clId="{083248A4-29B6-DD48-90AF-CCADB0078E03}" dt="2022-06-08T23:40:47.818" v="1579" actId="20578"/>
        <pc:sldMkLst>
          <pc:docMk/>
          <pc:sldMk cId="3197357288" sldId="1125"/>
        </pc:sldMkLst>
      </pc:sldChg>
      <pc:sldChg chg="modSp mod">
        <pc:chgData name="Nowak, Theodore S" userId="8e85f14e-8e45-4c81-a9aa-9c789404a913" providerId="ADAL" clId="{083248A4-29B6-DD48-90AF-CCADB0078E03}" dt="2022-06-08T22:12:22.067" v="632" actId="20577"/>
        <pc:sldMkLst>
          <pc:docMk/>
          <pc:sldMk cId="159626914" sldId="2275"/>
        </pc:sldMkLst>
        <pc:spChg chg="mod">
          <ac:chgData name="Nowak, Theodore S" userId="8e85f14e-8e45-4c81-a9aa-9c789404a913" providerId="ADAL" clId="{083248A4-29B6-DD48-90AF-CCADB0078E03}" dt="2022-06-08T22:12:22.067" v="632" actId="20577"/>
          <ac:spMkLst>
            <pc:docMk/>
            <pc:sldMk cId="159626914" sldId="2275"/>
            <ac:spMk id="3" creationId="{F8EDA8FC-1F61-95CA-76F0-B9A9A46E5F7A}"/>
          </ac:spMkLst>
        </pc:spChg>
      </pc:sldChg>
      <pc:sldChg chg="modSp mod">
        <pc:chgData name="Nowak, Theodore S" userId="8e85f14e-8e45-4c81-a9aa-9c789404a913" providerId="ADAL" clId="{083248A4-29B6-DD48-90AF-CCADB0078E03}" dt="2022-06-08T23:43:36.883" v="1638" actId="20577"/>
        <pc:sldMkLst>
          <pc:docMk/>
          <pc:sldMk cId="860257187" sldId="2276"/>
        </pc:sldMkLst>
        <pc:spChg chg="mod">
          <ac:chgData name="Nowak, Theodore S" userId="8e85f14e-8e45-4c81-a9aa-9c789404a913" providerId="ADAL" clId="{083248A4-29B6-DD48-90AF-CCADB0078E03}" dt="2022-06-08T23:43:36.883" v="1638" actId="20577"/>
          <ac:spMkLst>
            <pc:docMk/>
            <pc:sldMk cId="860257187" sldId="2276"/>
            <ac:spMk id="4" creationId="{65596DEE-33D7-7446-A8AC-C7C1F5DDA95C}"/>
          </ac:spMkLst>
        </pc:spChg>
      </pc:sldChg>
      <pc:sldChg chg="modSp mod">
        <pc:chgData name="Nowak, Theodore S" userId="8e85f14e-8e45-4c81-a9aa-9c789404a913" providerId="ADAL" clId="{083248A4-29B6-DD48-90AF-CCADB0078E03}" dt="2022-06-08T22:37:05.264" v="980" actId="20577"/>
        <pc:sldMkLst>
          <pc:docMk/>
          <pc:sldMk cId="248862761" sldId="2278"/>
        </pc:sldMkLst>
        <pc:spChg chg="mod">
          <ac:chgData name="Nowak, Theodore S" userId="8e85f14e-8e45-4c81-a9aa-9c789404a913" providerId="ADAL" clId="{083248A4-29B6-DD48-90AF-CCADB0078E03}" dt="2022-06-08T22:37:05.264" v="980" actId="20577"/>
          <ac:spMkLst>
            <pc:docMk/>
            <pc:sldMk cId="248862761" sldId="2278"/>
            <ac:spMk id="4" creationId="{65596DEE-33D7-7446-A8AC-C7C1F5DDA95C}"/>
          </ac:spMkLst>
        </pc:spChg>
      </pc:sldChg>
      <pc:sldChg chg="del">
        <pc:chgData name="Nowak, Theodore S" userId="8e85f14e-8e45-4c81-a9aa-9c789404a913" providerId="ADAL" clId="{083248A4-29B6-DD48-90AF-CCADB0078E03}" dt="2022-06-08T21:56:33.741" v="1" actId="2696"/>
        <pc:sldMkLst>
          <pc:docMk/>
          <pc:sldMk cId="3447934404" sldId="2279"/>
        </pc:sldMkLst>
      </pc:sldChg>
      <pc:sldChg chg="modSp mod modNotesTx">
        <pc:chgData name="Nowak, Theodore S" userId="8e85f14e-8e45-4c81-a9aa-9c789404a913" providerId="ADAL" clId="{083248A4-29B6-DD48-90AF-CCADB0078E03}" dt="2022-06-08T23:54:43.752" v="1872" actId="20577"/>
        <pc:sldMkLst>
          <pc:docMk/>
          <pc:sldMk cId="3802114791" sldId="2280"/>
        </pc:sldMkLst>
        <pc:spChg chg="mod">
          <ac:chgData name="Nowak, Theodore S" userId="8e85f14e-8e45-4c81-a9aa-9c789404a913" providerId="ADAL" clId="{083248A4-29B6-DD48-90AF-CCADB0078E03}" dt="2022-06-08T23:53:38.974" v="1642" actId="20577"/>
          <ac:spMkLst>
            <pc:docMk/>
            <pc:sldMk cId="3802114791" sldId="2280"/>
            <ac:spMk id="7" creationId="{4CD33521-1004-F141-3D2B-116A2A97A745}"/>
          </ac:spMkLst>
        </pc:spChg>
      </pc:sldChg>
      <pc:sldChg chg="addSp modSp mod ord modAnim">
        <pc:chgData name="Nowak, Theodore S" userId="8e85f14e-8e45-4c81-a9aa-9c789404a913" providerId="ADAL" clId="{083248A4-29B6-DD48-90AF-CCADB0078E03}" dt="2022-06-08T23:45:33.860" v="1639"/>
        <pc:sldMkLst>
          <pc:docMk/>
          <pc:sldMk cId="2109183685" sldId="2281"/>
        </pc:sldMkLst>
        <pc:spChg chg="mod">
          <ac:chgData name="Nowak, Theodore S" userId="8e85f14e-8e45-4c81-a9aa-9c789404a913" providerId="ADAL" clId="{083248A4-29B6-DD48-90AF-CCADB0078E03}" dt="2022-06-08T22:08:48.926" v="459" actId="1076"/>
          <ac:spMkLst>
            <pc:docMk/>
            <pc:sldMk cId="2109183685" sldId="2281"/>
            <ac:spMk id="7" creationId="{5749C11E-4C2B-C3FD-3368-6C824CCA80C7}"/>
          </ac:spMkLst>
        </pc:spChg>
        <pc:spChg chg="mod">
          <ac:chgData name="Nowak, Theodore S" userId="8e85f14e-8e45-4c81-a9aa-9c789404a913" providerId="ADAL" clId="{083248A4-29B6-DD48-90AF-CCADB0078E03}" dt="2022-06-08T22:09:00.037" v="460" actId="1076"/>
          <ac:spMkLst>
            <pc:docMk/>
            <pc:sldMk cId="2109183685" sldId="2281"/>
            <ac:spMk id="11" creationId="{22B09410-4A90-C0E5-5B83-A67F2E26FF9A}"/>
          </ac:spMkLst>
        </pc:spChg>
        <pc:spChg chg="add mod">
          <ac:chgData name="Nowak, Theodore S" userId="8e85f14e-8e45-4c81-a9aa-9c789404a913" providerId="ADAL" clId="{083248A4-29B6-DD48-90AF-CCADB0078E03}" dt="2022-06-08T22:09:39.480" v="524" actId="20577"/>
          <ac:spMkLst>
            <pc:docMk/>
            <pc:sldMk cId="2109183685" sldId="2281"/>
            <ac:spMk id="12" creationId="{CCF9A87E-7949-82B5-7089-AA5997867AED}"/>
          </ac:spMkLst>
        </pc:spChg>
        <pc:grpChg chg="mod">
          <ac:chgData name="Nowak, Theodore S" userId="8e85f14e-8e45-4c81-a9aa-9c789404a913" providerId="ADAL" clId="{083248A4-29B6-DD48-90AF-CCADB0078E03}" dt="2022-06-08T22:08:48.926" v="459" actId="1076"/>
          <ac:grpSpMkLst>
            <pc:docMk/>
            <pc:sldMk cId="2109183685" sldId="2281"/>
            <ac:grpSpMk id="6" creationId="{7DD318DD-3775-8C9A-187B-3D160A0991E0}"/>
          </ac:grpSpMkLst>
        </pc:grpChg>
        <pc:picChg chg="add mod">
          <ac:chgData name="Nowak, Theodore S" userId="8e85f14e-8e45-4c81-a9aa-9c789404a913" providerId="ADAL" clId="{083248A4-29B6-DD48-90AF-CCADB0078E03}" dt="2022-06-08T22:09:11.895" v="468" actId="1038"/>
          <ac:picMkLst>
            <pc:docMk/>
            <pc:sldMk cId="2109183685" sldId="2281"/>
            <ac:picMk id="4" creationId="{B2C2640C-CF52-66CB-F127-C9B3D9A15E38}"/>
          </ac:picMkLst>
        </pc:picChg>
        <pc:picChg chg="mod">
          <ac:chgData name="Nowak, Theodore S" userId="8e85f14e-8e45-4c81-a9aa-9c789404a913" providerId="ADAL" clId="{083248A4-29B6-DD48-90AF-CCADB0078E03}" dt="2022-06-08T22:09:00.037" v="460" actId="1076"/>
          <ac:picMkLst>
            <pc:docMk/>
            <pc:sldMk cId="2109183685" sldId="2281"/>
            <ac:picMk id="8" creationId="{72544D47-8082-D778-C5C7-4F7733D6213B}"/>
          </ac:picMkLst>
        </pc:picChg>
        <pc:picChg chg="mod">
          <ac:chgData name="Nowak, Theodore S" userId="8e85f14e-8e45-4c81-a9aa-9c789404a913" providerId="ADAL" clId="{083248A4-29B6-DD48-90AF-CCADB0078E03}" dt="2022-06-08T22:08:48.926" v="459" actId="1076"/>
          <ac:picMkLst>
            <pc:docMk/>
            <pc:sldMk cId="2109183685" sldId="2281"/>
            <ac:picMk id="1026" creationId="{464D01DC-1502-9975-D020-34BEC1630359}"/>
          </ac:picMkLst>
        </pc:picChg>
        <pc:picChg chg="mod">
          <ac:chgData name="Nowak, Theodore S" userId="8e85f14e-8e45-4c81-a9aa-9c789404a913" providerId="ADAL" clId="{083248A4-29B6-DD48-90AF-CCADB0078E03}" dt="2022-06-08T22:08:48.926" v="459" actId="1076"/>
          <ac:picMkLst>
            <pc:docMk/>
            <pc:sldMk cId="2109183685" sldId="2281"/>
            <ac:picMk id="1028" creationId="{618C9F33-B0B5-EA0B-36D9-AAD8B1FBDC9C}"/>
          </ac:picMkLst>
        </pc:picChg>
      </pc:sldChg>
      <pc:sldChg chg="del">
        <pc:chgData name="Nowak, Theodore S" userId="8e85f14e-8e45-4c81-a9aa-9c789404a913" providerId="ADAL" clId="{083248A4-29B6-DD48-90AF-CCADB0078E03}" dt="2022-06-08T23:03:29.841" v="1304" actId="2696"/>
        <pc:sldMkLst>
          <pc:docMk/>
          <pc:sldMk cId="1943110610" sldId="2282"/>
        </pc:sldMkLst>
      </pc:sldChg>
      <pc:sldChg chg="del">
        <pc:chgData name="Nowak, Theodore S" userId="8e85f14e-8e45-4c81-a9aa-9c789404a913" providerId="ADAL" clId="{083248A4-29B6-DD48-90AF-CCADB0078E03}" dt="2022-06-08T23:03:29.841" v="1304" actId="2696"/>
        <pc:sldMkLst>
          <pc:docMk/>
          <pc:sldMk cId="2768392267" sldId="2283"/>
        </pc:sldMkLst>
      </pc:sldChg>
      <pc:sldChg chg="add">
        <pc:chgData name="Nowak, Theodore S" userId="8e85f14e-8e45-4c81-a9aa-9c789404a913" providerId="ADAL" clId="{083248A4-29B6-DD48-90AF-CCADB0078E03}" dt="2022-06-08T21:56:24.009" v="0" actId="2890"/>
        <pc:sldMkLst>
          <pc:docMk/>
          <pc:sldMk cId="885744570" sldId="2284"/>
        </pc:sldMkLst>
      </pc:sldChg>
      <pc:sldChg chg="delSp modSp new mod">
        <pc:chgData name="Nowak, Theodore S" userId="8e85f14e-8e45-4c81-a9aa-9c789404a913" providerId="ADAL" clId="{083248A4-29B6-DD48-90AF-CCADB0078E03}" dt="2022-06-08T22:35:19.769" v="971" actId="12"/>
        <pc:sldMkLst>
          <pc:docMk/>
          <pc:sldMk cId="2239145001" sldId="2285"/>
        </pc:sldMkLst>
        <pc:spChg chg="del">
          <ac:chgData name="Nowak, Theodore S" userId="8e85f14e-8e45-4c81-a9aa-9c789404a913" providerId="ADAL" clId="{083248A4-29B6-DD48-90AF-CCADB0078E03}" dt="2022-06-08T21:56:44.448" v="3" actId="478"/>
          <ac:spMkLst>
            <pc:docMk/>
            <pc:sldMk cId="2239145001" sldId="2285"/>
            <ac:spMk id="3" creationId="{1E7944D1-877C-2767-BD4C-BBE245E1DE99}"/>
          </ac:spMkLst>
        </pc:spChg>
        <pc:spChg chg="mod">
          <ac:chgData name="Nowak, Theodore S" userId="8e85f14e-8e45-4c81-a9aa-9c789404a913" providerId="ADAL" clId="{083248A4-29B6-DD48-90AF-CCADB0078E03}" dt="2022-06-08T22:35:19.769" v="971" actId="12"/>
          <ac:spMkLst>
            <pc:docMk/>
            <pc:sldMk cId="2239145001" sldId="2285"/>
            <ac:spMk id="4" creationId="{8C2829CE-BD91-37F6-5106-34829EB5DA8E}"/>
          </ac:spMkLst>
        </pc:spChg>
      </pc:sldChg>
      <pc:sldChg chg="delSp modSp add mod">
        <pc:chgData name="Nowak, Theodore S" userId="8e85f14e-8e45-4c81-a9aa-9c789404a913" providerId="ADAL" clId="{083248A4-29B6-DD48-90AF-CCADB0078E03}" dt="2022-06-08T22:03:01.342" v="397" actId="478"/>
        <pc:sldMkLst>
          <pc:docMk/>
          <pc:sldMk cId="230420512" sldId="2286"/>
        </pc:sldMkLst>
        <pc:spChg chg="mod">
          <ac:chgData name="Nowak, Theodore S" userId="8e85f14e-8e45-4c81-a9aa-9c789404a913" providerId="ADAL" clId="{083248A4-29B6-DD48-90AF-CCADB0078E03}" dt="2022-06-08T22:00:51.730" v="388" actId="20577"/>
          <ac:spMkLst>
            <pc:docMk/>
            <pc:sldMk cId="230420512" sldId="2286"/>
            <ac:spMk id="7" creationId="{4D940FE6-D1AB-DB47-ADE3-F3505A7AF82E}"/>
          </ac:spMkLst>
        </pc:spChg>
        <pc:grpChg chg="del">
          <ac:chgData name="Nowak, Theodore S" userId="8e85f14e-8e45-4c81-a9aa-9c789404a913" providerId="ADAL" clId="{083248A4-29B6-DD48-90AF-CCADB0078E03}" dt="2022-06-08T22:02:00.484" v="394" actId="478"/>
          <ac:grpSpMkLst>
            <pc:docMk/>
            <pc:sldMk cId="230420512" sldId="2286"/>
            <ac:grpSpMk id="32" creationId="{4615BC3E-C31E-754C-9F6B-8B3CBE09F9EC}"/>
          </ac:grpSpMkLst>
        </pc:grpChg>
        <pc:grpChg chg="del">
          <ac:chgData name="Nowak, Theodore S" userId="8e85f14e-8e45-4c81-a9aa-9c789404a913" providerId="ADAL" clId="{083248A4-29B6-DD48-90AF-CCADB0078E03}" dt="2022-06-08T22:01:58.448" v="393" actId="478"/>
          <ac:grpSpMkLst>
            <pc:docMk/>
            <pc:sldMk cId="230420512" sldId="2286"/>
            <ac:grpSpMk id="35" creationId="{C5DBC6B0-3674-9B4A-9402-81090E6ED8C8}"/>
          </ac:grpSpMkLst>
        </pc:grpChg>
        <pc:grpChg chg="del">
          <ac:chgData name="Nowak, Theodore S" userId="8e85f14e-8e45-4c81-a9aa-9c789404a913" providerId="ADAL" clId="{083248A4-29B6-DD48-90AF-CCADB0078E03}" dt="2022-06-08T22:01:50.061" v="392" actId="478"/>
          <ac:grpSpMkLst>
            <pc:docMk/>
            <pc:sldMk cId="230420512" sldId="2286"/>
            <ac:grpSpMk id="46" creationId="{749CE3E2-5938-6247-B945-A1920B64261C}"/>
          </ac:grpSpMkLst>
        </pc:grpChg>
        <pc:grpChg chg="del">
          <ac:chgData name="Nowak, Theodore S" userId="8e85f14e-8e45-4c81-a9aa-9c789404a913" providerId="ADAL" clId="{083248A4-29B6-DD48-90AF-CCADB0078E03}" dt="2022-06-08T22:02:07.517" v="395" actId="478"/>
          <ac:grpSpMkLst>
            <pc:docMk/>
            <pc:sldMk cId="230420512" sldId="2286"/>
            <ac:grpSpMk id="52" creationId="{F29579F3-2FB4-C34D-8DE9-07580403C378}"/>
          </ac:grpSpMkLst>
        </pc:grpChg>
        <pc:grpChg chg="del">
          <ac:chgData name="Nowak, Theodore S" userId="8e85f14e-8e45-4c81-a9aa-9c789404a913" providerId="ADAL" clId="{083248A4-29B6-DD48-90AF-CCADB0078E03}" dt="2022-06-08T22:01:09.515" v="389" actId="478"/>
          <ac:grpSpMkLst>
            <pc:docMk/>
            <pc:sldMk cId="230420512" sldId="2286"/>
            <ac:grpSpMk id="55" creationId="{E68F7F44-21C0-0C40-BD2A-F37E1098A391}"/>
          </ac:grpSpMkLst>
        </pc:grpChg>
        <pc:grpChg chg="del">
          <ac:chgData name="Nowak, Theodore S" userId="8e85f14e-8e45-4c81-a9aa-9c789404a913" providerId="ADAL" clId="{083248A4-29B6-DD48-90AF-CCADB0078E03}" dt="2022-06-08T22:02:59.457" v="396" actId="478"/>
          <ac:grpSpMkLst>
            <pc:docMk/>
            <pc:sldMk cId="230420512" sldId="2286"/>
            <ac:grpSpMk id="58" creationId="{C4B58202-EF33-B245-8FEE-D175EFBEE391}"/>
          </ac:grpSpMkLst>
        </pc:grpChg>
        <pc:grpChg chg="del">
          <ac:chgData name="Nowak, Theodore S" userId="8e85f14e-8e45-4c81-a9aa-9c789404a913" providerId="ADAL" clId="{083248A4-29B6-DD48-90AF-CCADB0078E03}" dt="2022-06-08T22:03:01.342" v="397" actId="478"/>
          <ac:grpSpMkLst>
            <pc:docMk/>
            <pc:sldMk cId="230420512" sldId="2286"/>
            <ac:grpSpMk id="73" creationId="{E8D73AC0-29F5-3943-A08F-68B22E68092E}"/>
          </ac:grpSpMkLst>
        </pc:grpChg>
        <pc:grpChg chg="del">
          <ac:chgData name="Nowak, Theodore S" userId="8e85f14e-8e45-4c81-a9aa-9c789404a913" providerId="ADAL" clId="{083248A4-29B6-DD48-90AF-CCADB0078E03}" dt="2022-06-08T22:01:27.480" v="390" actId="478"/>
          <ac:grpSpMkLst>
            <pc:docMk/>
            <pc:sldMk cId="230420512" sldId="2286"/>
            <ac:grpSpMk id="76" creationId="{2BB6A430-FD30-BD4F-98E3-8D0FC7B1F9D0}"/>
          </ac:grpSpMkLst>
        </pc:grpChg>
        <pc:grpChg chg="del">
          <ac:chgData name="Nowak, Theodore S" userId="8e85f14e-8e45-4c81-a9aa-9c789404a913" providerId="ADAL" clId="{083248A4-29B6-DD48-90AF-CCADB0078E03}" dt="2022-06-08T22:01:36.779" v="391" actId="478"/>
          <ac:grpSpMkLst>
            <pc:docMk/>
            <pc:sldMk cId="230420512" sldId="2286"/>
            <ac:grpSpMk id="81" creationId="{274E8D88-B2B2-EC40-AA18-F4F551640088}"/>
          </ac:grpSpMkLst>
        </pc:grpChg>
      </pc:sldChg>
      <pc:sldChg chg="addSp delSp modSp new mod delAnim modAnim">
        <pc:chgData name="Nowak, Theodore S" userId="8e85f14e-8e45-4c81-a9aa-9c789404a913" providerId="ADAL" clId="{083248A4-29B6-DD48-90AF-CCADB0078E03}" dt="2022-06-08T22:56:06.545" v="1076" actId="1076"/>
        <pc:sldMkLst>
          <pc:docMk/>
          <pc:sldMk cId="4062774436" sldId="2287"/>
        </pc:sldMkLst>
        <pc:spChg chg="mod">
          <ac:chgData name="Nowak, Theodore S" userId="8e85f14e-8e45-4c81-a9aa-9c789404a913" providerId="ADAL" clId="{083248A4-29B6-DD48-90AF-CCADB0078E03}" dt="2022-06-08T22:10:03.983" v="575" actId="20577"/>
          <ac:spMkLst>
            <pc:docMk/>
            <pc:sldMk cId="4062774436" sldId="2287"/>
            <ac:spMk id="3" creationId="{2AF4C1E4-4E45-DE1C-F0A7-8F2F808A83D6}"/>
          </ac:spMkLst>
        </pc:spChg>
        <pc:spChg chg="del">
          <ac:chgData name="Nowak, Theodore S" userId="8e85f14e-8e45-4c81-a9aa-9c789404a913" providerId="ADAL" clId="{083248A4-29B6-DD48-90AF-CCADB0078E03}" dt="2022-06-08T22:10:07.967" v="576" actId="478"/>
          <ac:spMkLst>
            <pc:docMk/>
            <pc:sldMk cId="4062774436" sldId="2287"/>
            <ac:spMk id="4" creationId="{AD8485DE-20D8-0E1B-F9F2-5AA458E3F887}"/>
          </ac:spMkLst>
        </pc:spChg>
        <pc:spChg chg="add del mod">
          <ac:chgData name="Nowak, Theodore S" userId="8e85f14e-8e45-4c81-a9aa-9c789404a913" providerId="ADAL" clId="{083248A4-29B6-DD48-90AF-CCADB0078E03}" dt="2022-06-08T22:53:47.955" v="1056" actId="478"/>
          <ac:spMkLst>
            <pc:docMk/>
            <pc:sldMk cId="4062774436" sldId="2287"/>
            <ac:spMk id="6" creationId="{C388A3EF-AC26-8B92-7CB4-A2A96D71115C}"/>
          </ac:spMkLst>
        </pc:spChg>
        <pc:picChg chg="add del mod">
          <ac:chgData name="Nowak, Theodore S" userId="8e85f14e-8e45-4c81-a9aa-9c789404a913" providerId="ADAL" clId="{083248A4-29B6-DD48-90AF-CCADB0078E03}" dt="2022-06-08T22:53:49.692" v="1057" actId="478"/>
          <ac:picMkLst>
            <pc:docMk/>
            <pc:sldMk cId="4062774436" sldId="2287"/>
            <ac:picMk id="5" creationId="{FD720231-FCFF-1BE1-0E9A-DFB77D8BD152}"/>
          </ac:picMkLst>
        </pc:picChg>
        <pc:picChg chg="add del mod">
          <ac:chgData name="Nowak, Theodore S" userId="8e85f14e-8e45-4c81-a9aa-9c789404a913" providerId="ADAL" clId="{083248A4-29B6-DD48-90AF-CCADB0078E03}" dt="2022-06-08T22:55:26.421" v="1067" actId="478"/>
          <ac:picMkLst>
            <pc:docMk/>
            <pc:sldMk cId="4062774436" sldId="2287"/>
            <ac:picMk id="7" creationId="{BD127F47-DFE0-9671-856A-30689A7EA60D}"/>
          </ac:picMkLst>
        </pc:picChg>
        <pc:picChg chg="add del mod">
          <ac:chgData name="Nowak, Theodore S" userId="8e85f14e-8e45-4c81-a9aa-9c789404a913" providerId="ADAL" clId="{083248A4-29B6-DD48-90AF-CCADB0078E03}" dt="2022-06-08T22:55:01.041" v="1064" actId="478"/>
          <ac:picMkLst>
            <pc:docMk/>
            <pc:sldMk cId="4062774436" sldId="2287"/>
            <ac:picMk id="8" creationId="{997A0EEF-B6B4-2C10-766B-DBBAE7ADFDDF}"/>
          </ac:picMkLst>
        </pc:picChg>
        <pc:picChg chg="add mod">
          <ac:chgData name="Nowak, Theodore S" userId="8e85f14e-8e45-4c81-a9aa-9c789404a913" providerId="ADAL" clId="{083248A4-29B6-DD48-90AF-CCADB0078E03}" dt="2022-06-08T22:56:06.545" v="1076" actId="1076"/>
          <ac:picMkLst>
            <pc:docMk/>
            <pc:sldMk cId="4062774436" sldId="2287"/>
            <ac:picMk id="9" creationId="{2463677E-2997-9605-AB2B-20B3913960AB}"/>
          </ac:picMkLst>
        </pc:picChg>
      </pc:sldChg>
      <pc:sldChg chg="delSp modSp new del mod">
        <pc:chgData name="Nowak, Theodore S" userId="8e85f14e-8e45-4c81-a9aa-9c789404a913" providerId="ADAL" clId="{083248A4-29B6-DD48-90AF-CCADB0078E03}" dt="2022-06-08T22:11:53.792" v="611" actId="2696"/>
        <pc:sldMkLst>
          <pc:docMk/>
          <pc:sldMk cId="602622842" sldId="2288"/>
        </pc:sldMkLst>
        <pc:spChg chg="mod">
          <ac:chgData name="Nowak, Theodore S" userId="8e85f14e-8e45-4c81-a9aa-9c789404a913" providerId="ADAL" clId="{083248A4-29B6-DD48-90AF-CCADB0078E03}" dt="2022-06-08T22:11:39.514" v="609" actId="20577"/>
          <ac:spMkLst>
            <pc:docMk/>
            <pc:sldMk cId="602622842" sldId="2288"/>
            <ac:spMk id="3" creationId="{F6B255BE-92FD-1073-4D21-6CFE8E72CF8F}"/>
          </ac:spMkLst>
        </pc:spChg>
        <pc:spChg chg="del">
          <ac:chgData name="Nowak, Theodore S" userId="8e85f14e-8e45-4c81-a9aa-9c789404a913" providerId="ADAL" clId="{083248A4-29B6-DD48-90AF-CCADB0078E03}" dt="2022-06-08T22:11:42.530" v="610" actId="478"/>
          <ac:spMkLst>
            <pc:docMk/>
            <pc:sldMk cId="602622842" sldId="2288"/>
            <ac:spMk id="4" creationId="{3BCB292F-20EF-939D-B805-5E14BB8B1648}"/>
          </ac:spMkLst>
        </pc:spChg>
      </pc:sldChg>
      <pc:sldChg chg="add del">
        <pc:chgData name="Nowak, Theodore S" userId="8e85f14e-8e45-4c81-a9aa-9c789404a913" providerId="ADAL" clId="{083248A4-29B6-DD48-90AF-CCADB0078E03}" dt="2022-06-08T22:10:48.971" v="580" actId="2696"/>
        <pc:sldMkLst>
          <pc:docMk/>
          <pc:sldMk cId="1476381182" sldId="2288"/>
        </pc:sldMkLst>
      </pc:sldChg>
      <pc:sldChg chg="addSp delSp modSp new mod modAnim">
        <pc:chgData name="Nowak, Theodore S" userId="8e85f14e-8e45-4c81-a9aa-9c789404a913" providerId="ADAL" clId="{083248A4-29B6-DD48-90AF-CCADB0078E03}" dt="2022-06-08T23:39:48.701" v="1577" actId="20577"/>
        <pc:sldMkLst>
          <pc:docMk/>
          <pc:sldMk cId="1575924872" sldId="2288"/>
        </pc:sldMkLst>
        <pc:spChg chg="del">
          <ac:chgData name="Nowak, Theodore S" userId="8e85f14e-8e45-4c81-a9aa-9c789404a913" providerId="ADAL" clId="{083248A4-29B6-DD48-90AF-CCADB0078E03}" dt="2022-06-08T22:12:14.771" v="626" actId="478"/>
          <ac:spMkLst>
            <pc:docMk/>
            <pc:sldMk cId="1575924872" sldId="2288"/>
            <ac:spMk id="3" creationId="{1C4A1D23-5722-77CD-BBCD-37F085C1B5B8}"/>
          </ac:spMkLst>
        </pc:spChg>
        <pc:spChg chg="add del mod">
          <ac:chgData name="Nowak, Theodore S" userId="8e85f14e-8e45-4c81-a9aa-9c789404a913" providerId="ADAL" clId="{083248A4-29B6-DD48-90AF-CCADB0078E03}" dt="2022-06-08T23:39:48.701" v="1577" actId="20577"/>
          <ac:spMkLst>
            <pc:docMk/>
            <pc:sldMk cId="1575924872" sldId="2288"/>
            <ac:spMk id="4" creationId="{CEE6EAA4-45D3-C268-9E6F-9461FA08D5AF}"/>
          </ac:spMkLst>
        </pc:spChg>
        <pc:spChg chg="mod">
          <ac:chgData name="Nowak, Theodore S" userId="8e85f14e-8e45-4c81-a9aa-9c789404a913" providerId="ADAL" clId="{083248A4-29B6-DD48-90AF-CCADB0078E03}" dt="2022-06-08T22:12:08.234" v="624" actId="20577"/>
          <ac:spMkLst>
            <pc:docMk/>
            <pc:sldMk cId="1575924872" sldId="2288"/>
            <ac:spMk id="5" creationId="{B0513FFA-6392-26CA-F3FF-9BE081EF5B70}"/>
          </ac:spMkLst>
        </pc:spChg>
        <pc:spChg chg="add del mod">
          <ac:chgData name="Nowak, Theodore S" userId="8e85f14e-8e45-4c81-a9aa-9c789404a913" providerId="ADAL" clId="{083248A4-29B6-DD48-90AF-CCADB0078E03}" dt="2022-06-08T22:16:35.400" v="703"/>
          <ac:spMkLst>
            <pc:docMk/>
            <pc:sldMk cId="1575924872" sldId="2288"/>
            <ac:spMk id="8" creationId="{36B96299-6D4D-D2C0-3B5A-5A3973C326E0}"/>
          </ac:spMkLst>
        </pc:spChg>
        <pc:spChg chg="add mod">
          <ac:chgData name="Nowak, Theodore S" userId="8e85f14e-8e45-4c81-a9aa-9c789404a913" providerId="ADAL" clId="{083248A4-29B6-DD48-90AF-CCADB0078E03}" dt="2022-06-08T22:17:27.161" v="713" actId="1076"/>
          <ac:spMkLst>
            <pc:docMk/>
            <pc:sldMk cId="1575924872" sldId="2288"/>
            <ac:spMk id="11" creationId="{C37FC2FB-AC37-27A9-1012-AE0D8ED15FAF}"/>
          </ac:spMkLst>
        </pc:spChg>
        <pc:spChg chg="add mod">
          <ac:chgData name="Nowak, Theodore S" userId="8e85f14e-8e45-4c81-a9aa-9c789404a913" providerId="ADAL" clId="{083248A4-29B6-DD48-90AF-CCADB0078E03}" dt="2022-06-08T22:17:50.458" v="736" actId="1076"/>
          <ac:spMkLst>
            <pc:docMk/>
            <pc:sldMk cId="1575924872" sldId="2288"/>
            <ac:spMk id="12" creationId="{32CD2124-4665-D5E5-AEF8-AD3B10248078}"/>
          </ac:spMkLst>
        </pc:spChg>
        <pc:spChg chg="add mod">
          <ac:chgData name="Nowak, Theodore S" userId="8e85f14e-8e45-4c81-a9aa-9c789404a913" providerId="ADAL" clId="{083248A4-29B6-DD48-90AF-CCADB0078E03}" dt="2022-06-08T22:17:58.082" v="738" actId="1076"/>
          <ac:spMkLst>
            <pc:docMk/>
            <pc:sldMk cId="1575924872" sldId="2288"/>
            <ac:spMk id="13" creationId="{09B68AA4-1D3E-611C-1CE5-2AF3E35653D9}"/>
          </ac:spMkLst>
        </pc:spChg>
        <pc:spChg chg="add mod">
          <ac:chgData name="Nowak, Theodore S" userId="8e85f14e-8e45-4c81-a9aa-9c789404a913" providerId="ADAL" clId="{083248A4-29B6-DD48-90AF-CCADB0078E03}" dt="2022-06-08T22:18:00.585" v="747" actId="20577"/>
          <ac:spMkLst>
            <pc:docMk/>
            <pc:sldMk cId="1575924872" sldId="2288"/>
            <ac:spMk id="14" creationId="{42A52E23-64F4-6A10-0189-5E9658B91A49}"/>
          </ac:spMkLst>
        </pc:spChg>
        <pc:spChg chg="add mod">
          <ac:chgData name="Nowak, Theodore S" userId="8e85f14e-8e45-4c81-a9aa-9c789404a913" providerId="ADAL" clId="{083248A4-29B6-DD48-90AF-CCADB0078E03}" dt="2022-06-08T22:18:10.730" v="749" actId="1076"/>
          <ac:spMkLst>
            <pc:docMk/>
            <pc:sldMk cId="1575924872" sldId="2288"/>
            <ac:spMk id="15" creationId="{294E8890-5256-52E6-3D54-C08BAEB585B9}"/>
          </ac:spMkLst>
        </pc:spChg>
        <pc:spChg chg="add mod">
          <ac:chgData name="Nowak, Theodore S" userId="8e85f14e-8e45-4c81-a9aa-9c789404a913" providerId="ADAL" clId="{083248A4-29B6-DD48-90AF-CCADB0078E03}" dt="2022-06-08T22:18:20.636" v="763" actId="20577"/>
          <ac:spMkLst>
            <pc:docMk/>
            <pc:sldMk cId="1575924872" sldId="2288"/>
            <ac:spMk id="16" creationId="{5412F3B9-7082-0BC6-AAFC-9C4850A29697}"/>
          </ac:spMkLst>
        </pc:spChg>
        <pc:spChg chg="add mod">
          <ac:chgData name="Nowak, Theodore S" userId="8e85f14e-8e45-4c81-a9aa-9c789404a913" providerId="ADAL" clId="{083248A4-29B6-DD48-90AF-CCADB0078E03}" dt="2022-06-08T22:18:30.796" v="765" actId="1076"/>
          <ac:spMkLst>
            <pc:docMk/>
            <pc:sldMk cId="1575924872" sldId="2288"/>
            <ac:spMk id="17" creationId="{BED81296-CD6C-95D8-6892-0F1D26C3B57C}"/>
          </ac:spMkLst>
        </pc:spChg>
        <pc:spChg chg="add mod">
          <ac:chgData name="Nowak, Theodore S" userId="8e85f14e-8e45-4c81-a9aa-9c789404a913" providerId="ADAL" clId="{083248A4-29B6-DD48-90AF-CCADB0078E03}" dt="2022-06-08T22:18:36.065" v="773" actId="20577"/>
          <ac:spMkLst>
            <pc:docMk/>
            <pc:sldMk cId="1575924872" sldId="2288"/>
            <ac:spMk id="18" creationId="{19FB7D10-903E-9F98-22C0-205CED7CD5CF}"/>
          </ac:spMkLst>
        </pc:spChg>
        <pc:spChg chg="add mod">
          <ac:chgData name="Nowak, Theodore S" userId="8e85f14e-8e45-4c81-a9aa-9c789404a913" providerId="ADAL" clId="{083248A4-29B6-DD48-90AF-CCADB0078E03}" dt="2022-06-08T22:18:44.828" v="775" actId="1076"/>
          <ac:spMkLst>
            <pc:docMk/>
            <pc:sldMk cId="1575924872" sldId="2288"/>
            <ac:spMk id="19" creationId="{25FBEE8E-C2FE-561A-3284-564527E6C6F7}"/>
          </ac:spMkLst>
        </pc:spChg>
        <pc:spChg chg="add mod">
          <ac:chgData name="Nowak, Theodore S" userId="8e85f14e-8e45-4c81-a9aa-9c789404a913" providerId="ADAL" clId="{083248A4-29B6-DD48-90AF-CCADB0078E03}" dt="2022-06-08T22:21:47.331" v="950" actId="20577"/>
          <ac:spMkLst>
            <pc:docMk/>
            <pc:sldMk cId="1575924872" sldId="2288"/>
            <ac:spMk id="20" creationId="{9121CD87-51FA-BEFB-3850-ABC26915A906}"/>
          </ac:spMkLst>
        </pc:spChg>
        <pc:spChg chg="add del mod">
          <ac:chgData name="Nowak, Theodore S" userId="8e85f14e-8e45-4c81-a9aa-9c789404a913" providerId="ADAL" clId="{083248A4-29B6-DD48-90AF-CCADB0078E03}" dt="2022-06-08T22:32:43.201" v="964"/>
          <ac:spMkLst>
            <pc:docMk/>
            <pc:sldMk cId="1575924872" sldId="2288"/>
            <ac:spMk id="22" creationId="{8425213E-C80E-831B-5E92-CD6EA775CD38}"/>
          </ac:spMkLst>
        </pc:spChg>
        <pc:picChg chg="add del mod">
          <ac:chgData name="Nowak, Theodore S" userId="8e85f14e-8e45-4c81-a9aa-9c789404a913" providerId="ADAL" clId="{083248A4-29B6-DD48-90AF-CCADB0078E03}" dt="2022-06-08T22:16:30.174" v="697"/>
          <ac:picMkLst>
            <pc:docMk/>
            <pc:sldMk cId="1575924872" sldId="2288"/>
            <ac:picMk id="7" creationId="{65FD7C05-0132-EE59-7EB4-57006A4B6971}"/>
          </ac:picMkLst>
        </pc:picChg>
        <pc:picChg chg="add mod">
          <ac:chgData name="Nowak, Theodore S" userId="8e85f14e-8e45-4c81-a9aa-9c789404a913" providerId="ADAL" clId="{083248A4-29B6-DD48-90AF-CCADB0078E03}" dt="2022-06-08T22:16:59.305" v="709" actId="14100"/>
          <ac:picMkLst>
            <pc:docMk/>
            <pc:sldMk cId="1575924872" sldId="2288"/>
            <ac:picMk id="10" creationId="{2E2A6615-C3E0-70D6-1631-BB19A8561E52}"/>
          </ac:picMkLst>
        </pc:picChg>
        <pc:picChg chg="add mod">
          <ac:chgData name="Nowak, Theodore S" userId="8e85f14e-8e45-4c81-a9aa-9c789404a913" providerId="ADAL" clId="{083248A4-29B6-DD48-90AF-CCADB0078E03}" dt="2022-06-08T22:28:01.546" v="959" actId="1076"/>
          <ac:picMkLst>
            <pc:docMk/>
            <pc:sldMk cId="1575924872" sldId="2288"/>
            <ac:picMk id="21" creationId="{738342ED-3819-2F1E-45EF-5B22F0CE4597}"/>
          </ac:picMkLst>
        </pc:picChg>
        <pc:picChg chg="add mod">
          <ac:chgData name="Nowak, Theodore S" userId="8e85f14e-8e45-4c81-a9aa-9c789404a913" providerId="ADAL" clId="{083248A4-29B6-DD48-90AF-CCADB0078E03}" dt="2022-06-08T22:33:01.328" v="967" actId="1076"/>
          <ac:picMkLst>
            <pc:docMk/>
            <pc:sldMk cId="1575924872" sldId="2288"/>
            <ac:picMk id="24" creationId="{B57189E7-0747-E8C9-63A1-B1F19D1EED5C}"/>
          </ac:picMkLst>
        </pc:picChg>
      </pc:sldChg>
      <pc:sldChg chg="add del ord">
        <pc:chgData name="Nowak, Theodore S" userId="8e85f14e-8e45-4c81-a9aa-9c789404a913" providerId="ADAL" clId="{083248A4-29B6-DD48-90AF-CCADB0078E03}" dt="2022-06-08T22:11:30.118" v="600" actId="2696"/>
        <pc:sldMkLst>
          <pc:docMk/>
          <pc:sldMk cId="3880984846" sldId="2288"/>
        </pc:sldMkLst>
      </pc:sldChg>
      <pc:sldChg chg="modSp new mod ord modAnim">
        <pc:chgData name="Nowak, Theodore S" userId="8e85f14e-8e45-4c81-a9aa-9c789404a913" providerId="ADAL" clId="{083248A4-29B6-DD48-90AF-CCADB0078E03}" dt="2022-06-08T23:40:46.282" v="1578" actId="20578"/>
        <pc:sldMkLst>
          <pc:docMk/>
          <pc:sldMk cId="4085256259" sldId="2289"/>
        </pc:sldMkLst>
        <pc:spChg chg="mod">
          <ac:chgData name="Nowak, Theodore S" userId="8e85f14e-8e45-4c81-a9aa-9c789404a913" providerId="ADAL" clId="{083248A4-29B6-DD48-90AF-CCADB0078E03}" dt="2022-06-08T22:12:45.708" v="660" actId="20577"/>
          <ac:spMkLst>
            <pc:docMk/>
            <pc:sldMk cId="4085256259" sldId="2289"/>
            <ac:spMk id="3" creationId="{A78C99BB-5309-5F09-017E-B1D6F5F3A476}"/>
          </ac:spMkLst>
        </pc:spChg>
        <pc:spChg chg="mod">
          <ac:chgData name="Nowak, Theodore S" userId="8e85f14e-8e45-4c81-a9aa-9c789404a913" providerId="ADAL" clId="{083248A4-29B6-DD48-90AF-CCADB0078E03}" dt="2022-06-08T22:13:51.452" v="671"/>
          <ac:spMkLst>
            <pc:docMk/>
            <pc:sldMk cId="4085256259" sldId="2289"/>
            <ac:spMk id="4" creationId="{4A66F5D0-DEF0-28C8-CB28-1278D2CC585D}"/>
          </ac:spMkLst>
        </pc:spChg>
      </pc:sldChg>
      <pc:sldChg chg="addSp delSp modSp new mod delAnim modAnim">
        <pc:chgData name="Nowak, Theodore S" userId="8e85f14e-8e45-4c81-a9aa-9c789404a913" providerId="ADAL" clId="{083248A4-29B6-DD48-90AF-CCADB0078E03}" dt="2022-06-08T23:07:11.128" v="1385" actId="20577"/>
        <pc:sldMkLst>
          <pc:docMk/>
          <pc:sldMk cId="134937300" sldId="2290"/>
        </pc:sldMkLst>
        <pc:spChg chg="mod">
          <ac:chgData name="Nowak, Theodore S" userId="8e85f14e-8e45-4c81-a9aa-9c789404a913" providerId="ADAL" clId="{083248A4-29B6-DD48-90AF-CCADB0078E03}" dt="2022-06-08T23:07:11.128" v="1385" actId="20577"/>
          <ac:spMkLst>
            <pc:docMk/>
            <pc:sldMk cId="134937300" sldId="2290"/>
            <ac:spMk id="3" creationId="{03E417A5-EFCD-A699-0ACA-91E7EF835DFD}"/>
          </ac:spMkLst>
        </pc:spChg>
        <pc:spChg chg="del">
          <ac:chgData name="Nowak, Theodore S" userId="8e85f14e-8e45-4c81-a9aa-9c789404a913" providerId="ADAL" clId="{083248A4-29B6-DD48-90AF-CCADB0078E03}" dt="2022-06-08T22:40:06.131" v="1018" actId="478"/>
          <ac:spMkLst>
            <pc:docMk/>
            <pc:sldMk cId="134937300" sldId="2290"/>
            <ac:spMk id="4" creationId="{984EF230-4664-E768-504A-59EB3C2055EF}"/>
          </ac:spMkLst>
        </pc:spChg>
        <pc:picChg chg="add del mod">
          <ac:chgData name="Nowak, Theodore S" userId="8e85f14e-8e45-4c81-a9aa-9c789404a913" providerId="ADAL" clId="{083248A4-29B6-DD48-90AF-CCADB0078E03}" dt="2022-06-08T22:46:19.121" v="1021" actId="478"/>
          <ac:picMkLst>
            <pc:docMk/>
            <pc:sldMk cId="134937300" sldId="2290"/>
            <ac:picMk id="5" creationId="{6FF4CD4B-FC74-2C5F-988C-4FE2E09B8682}"/>
          </ac:picMkLst>
        </pc:picChg>
        <pc:picChg chg="add mod">
          <ac:chgData name="Nowak, Theodore S" userId="8e85f14e-8e45-4c81-a9aa-9c789404a913" providerId="ADAL" clId="{083248A4-29B6-DD48-90AF-CCADB0078E03}" dt="2022-06-08T22:46:55.538" v="1032" actId="1076"/>
          <ac:picMkLst>
            <pc:docMk/>
            <pc:sldMk cId="134937300" sldId="2290"/>
            <ac:picMk id="7" creationId="{0CD1968A-2DCB-1C0B-C628-D7B7C935CA15}"/>
          </ac:picMkLst>
        </pc:picChg>
      </pc:sldChg>
      <pc:sldChg chg="add del">
        <pc:chgData name="Nowak, Theodore S" userId="8e85f14e-8e45-4c81-a9aa-9c789404a913" providerId="ADAL" clId="{083248A4-29B6-DD48-90AF-CCADB0078E03}" dt="2022-06-08T22:47:19.868" v="1034" actId="2696"/>
        <pc:sldMkLst>
          <pc:docMk/>
          <pc:sldMk cId="833269394" sldId="2291"/>
        </pc:sldMkLst>
      </pc:sldChg>
      <pc:sldChg chg="addSp delSp modSp add mod ord">
        <pc:chgData name="Nowak, Theodore S" userId="8e85f14e-8e45-4c81-a9aa-9c789404a913" providerId="ADAL" clId="{083248A4-29B6-DD48-90AF-CCADB0078E03}" dt="2022-06-08T22:59:48.266" v="1127" actId="1076"/>
        <pc:sldMkLst>
          <pc:docMk/>
          <pc:sldMk cId="989187782" sldId="2291"/>
        </pc:sldMkLst>
        <pc:spChg chg="add mod">
          <ac:chgData name="Nowak, Theodore S" userId="8e85f14e-8e45-4c81-a9aa-9c789404a913" providerId="ADAL" clId="{083248A4-29B6-DD48-90AF-CCADB0078E03}" dt="2022-06-08T22:57:31.746" v="1093" actId="1076"/>
          <ac:spMkLst>
            <pc:docMk/>
            <pc:sldMk cId="989187782" sldId="2291"/>
            <ac:spMk id="5" creationId="{D609E2BE-F784-CAD7-3DDE-853C8D46FB64}"/>
          </ac:spMkLst>
        </pc:spChg>
        <pc:spChg chg="add mod">
          <ac:chgData name="Nowak, Theodore S" userId="8e85f14e-8e45-4c81-a9aa-9c789404a913" providerId="ADAL" clId="{083248A4-29B6-DD48-90AF-CCADB0078E03}" dt="2022-06-08T22:57:48.425" v="1103" actId="1076"/>
          <ac:spMkLst>
            <pc:docMk/>
            <pc:sldMk cId="989187782" sldId="2291"/>
            <ac:spMk id="6" creationId="{D0C6947C-E204-E253-561D-AB9F0026D90C}"/>
          </ac:spMkLst>
        </pc:spChg>
        <pc:spChg chg="add mod">
          <ac:chgData name="Nowak, Theodore S" userId="8e85f14e-8e45-4c81-a9aa-9c789404a913" providerId="ADAL" clId="{083248A4-29B6-DD48-90AF-CCADB0078E03}" dt="2022-06-08T22:58:12.689" v="1105" actId="1076"/>
          <ac:spMkLst>
            <pc:docMk/>
            <pc:sldMk cId="989187782" sldId="2291"/>
            <ac:spMk id="8" creationId="{390BCD62-E544-14CE-8169-F90CE543184E}"/>
          </ac:spMkLst>
        </pc:spChg>
        <pc:spChg chg="add mod">
          <ac:chgData name="Nowak, Theodore S" userId="8e85f14e-8e45-4c81-a9aa-9c789404a913" providerId="ADAL" clId="{083248A4-29B6-DD48-90AF-CCADB0078E03}" dt="2022-06-08T22:59:48.266" v="1127" actId="1076"/>
          <ac:spMkLst>
            <pc:docMk/>
            <pc:sldMk cId="989187782" sldId="2291"/>
            <ac:spMk id="10" creationId="{3EB6E73D-5EDD-C788-9162-B1A1C656DBA3}"/>
          </ac:spMkLst>
        </pc:spChg>
        <pc:picChg chg="add mod">
          <ac:chgData name="Nowak, Theodore S" userId="8e85f14e-8e45-4c81-a9aa-9c789404a913" providerId="ADAL" clId="{083248A4-29B6-DD48-90AF-CCADB0078E03}" dt="2022-06-08T22:57:28.516" v="1092" actId="1076"/>
          <ac:picMkLst>
            <pc:docMk/>
            <pc:sldMk cId="989187782" sldId="2291"/>
            <ac:picMk id="4" creationId="{4ADE62AA-C860-D02B-11BC-E4E105B2EA68}"/>
          </ac:picMkLst>
        </pc:picChg>
        <pc:picChg chg="del">
          <ac:chgData name="Nowak, Theodore S" userId="8e85f14e-8e45-4c81-a9aa-9c789404a913" providerId="ADAL" clId="{083248A4-29B6-DD48-90AF-CCADB0078E03}" dt="2022-06-08T22:56:11.948" v="1078" actId="478"/>
          <ac:picMkLst>
            <pc:docMk/>
            <pc:sldMk cId="989187782" sldId="2291"/>
            <ac:picMk id="9" creationId="{2463677E-2997-9605-AB2B-20B3913960AB}"/>
          </ac:picMkLst>
        </pc:picChg>
      </pc:sldChg>
      <pc:sldChg chg="addSp delSp modSp add mod modNotesTx">
        <pc:chgData name="Nowak, Theodore S" userId="8e85f14e-8e45-4c81-a9aa-9c789404a913" providerId="ADAL" clId="{083248A4-29B6-DD48-90AF-CCADB0078E03}" dt="2022-06-08T23:03:15.458" v="1303" actId="20577"/>
        <pc:sldMkLst>
          <pc:docMk/>
          <pc:sldMk cId="2897631063" sldId="2292"/>
        </pc:sldMkLst>
        <pc:spChg chg="add mod">
          <ac:chgData name="Nowak, Theodore S" userId="8e85f14e-8e45-4c81-a9aa-9c789404a913" providerId="ADAL" clId="{083248A4-29B6-DD48-90AF-CCADB0078E03}" dt="2022-06-08T23:02:55.303" v="1230" actId="1076"/>
          <ac:spMkLst>
            <pc:docMk/>
            <pc:sldMk cId="2897631063" sldId="2292"/>
            <ac:spMk id="5" creationId="{8A29FC73-12AD-C01F-DB2A-D222531D74B3}"/>
          </ac:spMkLst>
        </pc:spChg>
        <pc:picChg chg="add del mod">
          <ac:chgData name="Nowak, Theodore S" userId="8e85f14e-8e45-4c81-a9aa-9c789404a913" providerId="ADAL" clId="{083248A4-29B6-DD48-90AF-CCADB0078E03}" dt="2022-06-08T23:02:16.613" v="1192" actId="478"/>
          <ac:picMkLst>
            <pc:docMk/>
            <pc:sldMk cId="2897631063" sldId="2292"/>
            <ac:picMk id="4" creationId="{D923F790-1ADB-41BA-3EBE-606D7A272060}"/>
          </ac:picMkLst>
        </pc:picChg>
        <pc:picChg chg="del">
          <ac:chgData name="Nowak, Theodore S" userId="8e85f14e-8e45-4c81-a9aa-9c789404a913" providerId="ADAL" clId="{083248A4-29B6-DD48-90AF-CCADB0078E03}" dt="2022-06-08T23:00:34.271" v="1129" actId="478"/>
          <ac:picMkLst>
            <pc:docMk/>
            <pc:sldMk cId="2897631063" sldId="2292"/>
            <ac:picMk id="9" creationId="{2463677E-2997-9605-AB2B-20B3913960AB}"/>
          </ac:picMkLst>
        </pc:picChg>
        <pc:picChg chg="add mod">
          <ac:chgData name="Nowak, Theodore S" userId="8e85f14e-8e45-4c81-a9aa-9c789404a913" providerId="ADAL" clId="{083248A4-29B6-DD48-90AF-CCADB0078E03}" dt="2022-06-08T23:02:31.463" v="1197" actId="1076"/>
          <ac:picMkLst>
            <pc:docMk/>
            <pc:sldMk cId="2897631063" sldId="2292"/>
            <ac:picMk id="5122" creationId="{8587BD89-DA94-07C9-0760-4BEACDD50698}"/>
          </ac:picMkLst>
        </pc:picChg>
      </pc:sldChg>
      <pc:sldChg chg="addSp delSp modSp new mod">
        <pc:chgData name="Nowak, Theodore S" userId="8e85f14e-8e45-4c81-a9aa-9c789404a913" providerId="ADAL" clId="{083248A4-29B6-DD48-90AF-CCADB0078E03}" dt="2022-06-08T23:06:12.772" v="1361" actId="1076"/>
        <pc:sldMkLst>
          <pc:docMk/>
          <pc:sldMk cId="3371822580" sldId="2293"/>
        </pc:sldMkLst>
        <pc:spChg chg="mod">
          <ac:chgData name="Nowak, Theodore S" userId="8e85f14e-8e45-4c81-a9aa-9c789404a913" providerId="ADAL" clId="{083248A4-29B6-DD48-90AF-CCADB0078E03}" dt="2022-06-08T23:03:38.528" v="1306"/>
          <ac:spMkLst>
            <pc:docMk/>
            <pc:sldMk cId="3371822580" sldId="2293"/>
            <ac:spMk id="3" creationId="{0B5ACA72-9294-30D9-9CCE-FFB373360DC2}"/>
          </ac:spMkLst>
        </pc:spChg>
        <pc:spChg chg="del">
          <ac:chgData name="Nowak, Theodore S" userId="8e85f14e-8e45-4c81-a9aa-9c789404a913" providerId="ADAL" clId="{083248A4-29B6-DD48-90AF-CCADB0078E03}" dt="2022-06-08T23:04:15.526" v="1308" actId="478"/>
          <ac:spMkLst>
            <pc:docMk/>
            <pc:sldMk cId="3371822580" sldId="2293"/>
            <ac:spMk id="4" creationId="{3AD40FDB-2B4B-D57D-34AD-318DBA2EDA93}"/>
          </ac:spMkLst>
        </pc:spChg>
        <pc:spChg chg="add del mod">
          <ac:chgData name="Nowak, Theodore S" userId="8e85f14e-8e45-4c81-a9aa-9c789404a913" providerId="ADAL" clId="{083248A4-29B6-DD48-90AF-CCADB0078E03}" dt="2022-06-08T23:06:02.054" v="1357" actId="478"/>
          <ac:spMkLst>
            <pc:docMk/>
            <pc:sldMk cId="3371822580" sldId="2293"/>
            <ac:spMk id="6" creationId="{22FB5E2A-6D4D-B9EB-F1A8-8A9009E8C1FB}"/>
          </ac:spMkLst>
        </pc:spChg>
        <pc:picChg chg="add mod">
          <ac:chgData name="Nowak, Theodore S" userId="8e85f14e-8e45-4c81-a9aa-9c789404a913" providerId="ADAL" clId="{083248A4-29B6-DD48-90AF-CCADB0078E03}" dt="2022-06-08T23:06:12.772" v="1361" actId="1076"/>
          <ac:picMkLst>
            <pc:docMk/>
            <pc:sldMk cId="3371822580" sldId="2293"/>
            <ac:picMk id="5" creationId="{824C3C2A-961C-BA77-A265-B0E4BD1431E8}"/>
          </ac:picMkLst>
        </pc:picChg>
      </pc:sldChg>
      <pc:sldChg chg="addSp delSp modSp add mod ord">
        <pc:chgData name="Nowak, Theodore S" userId="8e85f14e-8e45-4c81-a9aa-9c789404a913" providerId="ADAL" clId="{083248A4-29B6-DD48-90AF-CCADB0078E03}" dt="2022-06-08T23:07:48.188" v="1428" actId="20578"/>
        <pc:sldMkLst>
          <pc:docMk/>
          <pc:sldMk cId="3673179633" sldId="2294"/>
        </pc:sldMkLst>
        <pc:spChg chg="mod">
          <ac:chgData name="Nowak, Theodore S" userId="8e85f14e-8e45-4c81-a9aa-9c789404a913" providerId="ADAL" clId="{083248A4-29B6-DD48-90AF-CCADB0078E03}" dt="2022-06-08T23:07:25.252" v="1422" actId="20577"/>
          <ac:spMkLst>
            <pc:docMk/>
            <pc:sldMk cId="3673179633" sldId="2294"/>
            <ac:spMk id="3" creationId="{03E417A5-EFCD-A699-0ACA-91E7EF835DFD}"/>
          </ac:spMkLst>
        </pc:spChg>
        <pc:picChg chg="add mod">
          <ac:chgData name="Nowak, Theodore S" userId="8e85f14e-8e45-4c81-a9aa-9c789404a913" providerId="ADAL" clId="{083248A4-29B6-DD48-90AF-CCADB0078E03}" dt="2022-06-08T23:07:41.006" v="1427" actId="1076"/>
          <ac:picMkLst>
            <pc:docMk/>
            <pc:sldMk cId="3673179633" sldId="2294"/>
            <ac:picMk id="4" creationId="{3767F572-8A20-BAC4-D624-32A66FE10D14}"/>
          </ac:picMkLst>
        </pc:picChg>
        <pc:picChg chg="del mod">
          <ac:chgData name="Nowak, Theodore S" userId="8e85f14e-8e45-4c81-a9aa-9c789404a913" providerId="ADAL" clId="{083248A4-29B6-DD48-90AF-CCADB0078E03}" dt="2022-06-08T23:07:27.127" v="1424" actId="478"/>
          <ac:picMkLst>
            <pc:docMk/>
            <pc:sldMk cId="3673179633" sldId="2294"/>
            <ac:picMk id="7" creationId="{0CD1968A-2DCB-1C0B-C628-D7B7C935CA15}"/>
          </ac:picMkLst>
        </pc:picChg>
      </pc:sldChg>
      <pc:sldChg chg="addSp delSp modSp add mod modAnim">
        <pc:chgData name="Nowak, Theodore S" userId="8e85f14e-8e45-4c81-a9aa-9c789404a913" providerId="ADAL" clId="{083248A4-29B6-DD48-90AF-CCADB0078E03}" dt="2022-06-08T23:36:44.120" v="1549" actId="20577"/>
        <pc:sldMkLst>
          <pc:docMk/>
          <pc:sldMk cId="3635518917" sldId="2295"/>
        </pc:sldMkLst>
        <pc:spChg chg="del">
          <ac:chgData name="Nowak, Theodore S" userId="8e85f14e-8e45-4c81-a9aa-9c789404a913" providerId="ADAL" clId="{083248A4-29B6-DD48-90AF-CCADB0078E03}" dt="2022-06-08T23:08:25.888" v="1430" actId="478"/>
          <ac:spMkLst>
            <pc:docMk/>
            <pc:sldMk cId="3635518917" sldId="2295"/>
            <ac:spMk id="5" creationId="{1740AAF0-DE49-A710-1FB2-899D82F54D1F}"/>
          </ac:spMkLst>
        </pc:spChg>
        <pc:spChg chg="del">
          <ac:chgData name="Nowak, Theodore S" userId="8e85f14e-8e45-4c81-a9aa-9c789404a913" providerId="ADAL" clId="{083248A4-29B6-DD48-90AF-CCADB0078E03}" dt="2022-06-08T23:08:25.888" v="1430" actId="478"/>
          <ac:spMkLst>
            <pc:docMk/>
            <pc:sldMk cId="3635518917" sldId="2295"/>
            <ac:spMk id="7" creationId="{5749C11E-4C2B-C3FD-3368-6C824CCA80C7}"/>
          </ac:spMkLst>
        </pc:spChg>
        <pc:spChg chg="del">
          <ac:chgData name="Nowak, Theodore S" userId="8e85f14e-8e45-4c81-a9aa-9c789404a913" providerId="ADAL" clId="{083248A4-29B6-DD48-90AF-CCADB0078E03}" dt="2022-06-08T23:08:25.888" v="1430" actId="478"/>
          <ac:spMkLst>
            <pc:docMk/>
            <pc:sldMk cId="3635518917" sldId="2295"/>
            <ac:spMk id="11" creationId="{22B09410-4A90-C0E5-5B83-A67F2E26FF9A}"/>
          </ac:spMkLst>
        </pc:spChg>
        <pc:spChg chg="del">
          <ac:chgData name="Nowak, Theodore S" userId="8e85f14e-8e45-4c81-a9aa-9c789404a913" providerId="ADAL" clId="{083248A4-29B6-DD48-90AF-CCADB0078E03}" dt="2022-06-08T23:08:25.888" v="1430" actId="478"/>
          <ac:spMkLst>
            <pc:docMk/>
            <pc:sldMk cId="3635518917" sldId="2295"/>
            <ac:spMk id="12" creationId="{CCF9A87E-7949-82B5-7089-AA5997867AED}"/>
          </ac:spMkLst>
        </pc:spChg>
        <pc:spChg chg="add mod">
          <ac:chgData name="Nowak, Theodore S" userId="8e85f14e-8e45-4c81-a9aa-9c789404a913" providerId="ADAL" clId="{083248A4-29B6-DD48-90AF-CCADB0078E03}" dt="2022-06-08T23:36:22.840" v="1509" actId="1076"/>
          <ac:spMkLst>
            <pc:docMk/>
            <pc:sldMk cId="3635518917" sldId="2295"/>
            <ac:spMk id="13" creationId="{E41F81ED-507B-AAF7-D96C-67A77CED313E}"/>
          </ac:spMkLst>
        </pc:spChg>
        <pc:spChg chg="add mod">
          <ac:chgData name="Nowak, Theodore S" userId="8e85f14e-8e45-4c81-a9aa-9c789404a913" providerId="ADAL" clId="{083248A4-29B6-DD48-90AF-CCADB0078E03}" dt="2022-06-08T23:36:34.433" v="1540" actId="20577"/>
          <ac:spMkLst>
            <pc:docMk/>
            <pc:sldMk cId="3635518917" sldId="2295"/>
            <ac:spMk id="17" creationId="{D8036B64-01C7-BD97-C38F-900EE5A4746C}"/>
          </ac:spMkLst>
        </pc:spChg>
        <pc:spChg chg="add mod">
          <ac:chgData name="Nowak, Theodore S" userId="8e85f14e-8e45-4c81-a9aa-9c789404a913" providerId="ADAL" clId="{083248A4-29B6-DD48-90AF-CCADB0078E03}" dt="2022-06-08T23:36:44.120" v="1549" actId="20577"/>
          <ac:spMkLst>
            <pc:docMk/>
            <pc:sldMk cId="3635518917" sldId="2295"/>
            <ac:spMk id="18" creationId="{394996C8-EA3A-98E5-FE86-4BBD2142DB62}"/>
          </ac:spMkLst>
        </pc:spChg>
        <pc:grpChg chg="del">
          <ac:chgData name="Nowak, Theodore S" userId="8e85f14e-8e45-4c81-a9aa-9c789404a913" providerId="ADAL" clId="{083248A4-29B6-DD48-90AF-CCADB0078E03}" dt="2022-06-08T23:08:25.888" v="1430" actId="478"/>
          <ac:grpSpMkLst>
            <pc:docMk/>
            <pc:sldMk cId="3635518917" sldId="2295"/>
            <ac:grpSpMk id="6" creationId="{7DD318DD-3775-8C9A-187B-3D160A0991E0}"/>
          </ac:grpSpMkLst>
        </pc:grpChg>
        <pc:picChg chg="del">
          <ac:chgData name="Nowak, Theodore S" userId="8e85f14e-8e45-4c81-a9aa-9c789404a913" providerId="ADAL" clId="{083248A4-29B6-DD48-90AF-CCADB0078E03}" dt="2022-06-08T23:08:25.888" v="1430" actId="478"/>
          <ac:picMkLst>
            <pc:docMk/>
            <pc:sldMk cId="3635518917" sldId="2295"/>
            <ac:picMk id="4" creationId="{B2C2640C-CF52-66CB-F127-C9B3D9A15E38}"/>
          </ac:picMkLst>
        </pc:picChg>
        <pc:picChg chg="del">
          <ac:chgData name="Nowak, Theodore S" userId="8e85f14e-8e45-4c81-a9aa-9c789404a913" providerId="ADAL" clId="{083248A4-29B6-DD48-90AF-CCADB0078E03}" dt="2022-06-08T23:08:25.888" v="1430" actId="478"/>
          <ac:picMkLst>
            <pc:docMk/>
            <pc:sldMk cId="3635518917" sldId="2295"/>
            <ac:picMk id="8" creationId="{72544D47-8082-D778-C5C7-4F7733D6213B}"/>
          </ac:picMkLst>
        </pc:picChg>
        <pc:picChg chg="add mod">
          <ac:chgData name="Nowak, Theodore S" userId="8e85f14e-8e45-4c81-a9aa-9c789404a913" providerId="ADAL" clId="{083248A4-29B6-DD48-90AF-CCADB0078E03}" dt="2022-06-08T23:35:34.798" v="1440" actId="1076"/>
          <ac:picMkLst>
            <pc:docMk/>
            <pc:sldMk cId="3635518917" sldId="2295"/>
            <ac:picMk id="9" creationId="{16FB5BAB-D455-E662-574A-E8777D01AA36}"/>
          </ac:picMkLst>
        </pc:picChg>
        <pc:picChg chg="add mod">
          <ac:chgData name="Nowak, Theodore S" userId="8e85f14e-8e45-4c81-a9aa-9c789404a913" providerId="ADAL" clId="{083248A4-29B6-DD48-90AF-CCADB0078E03}" dt="2022-06-08T23:35:31.646" v="1439" actId="1076"/>
          <ac:picMkLst>
            <pc:docMk/>
            <pc:sldMk cId="3635518917" sldId="2295"/>
            <ac:picMk id="10" creationId="{C11DF7C3-3017-2762-E245-39D867765B40}"/>
          </ac:picMkLst>
        </pc:picChg>
        <pc:picChg chg="add mod">
          <ac:chgData name="Nowak, Theodore S" userId="8e85f14e-8e45-4c81-a9aa-9c789404a913" providerId="ADAL" clId="{083248A4-29B6-DD48-90AF-CCADB0078E03}" dt="2022-06-08T23:35:56.766" v="1444" actId="1076"/>
          <ac:picMkLst>
            <pc:docMk/>
            <pc:sldMk cId="3635518917" sldId="2295"/>
            <ac:picMk id="15" creationId="{203BE0D1-6852-2ACF-C514-47C8D37DB21B}"/>
          </ac:picMkLst>
        </pc:picChg>
      </pc:sldChg>
      <pc:sldChg chg="modSp new del mod">
        <pc:chgData name="Nowak, Theodore S" userId="8e85f14e-8e45-4c81-a9aa-9c789404a913" providerId="ADAL" clId="{083248A4-29B6-DD48-90AF-CCADB0078E03}" dt="2022-06-08T23:46:03.198" v="1640" actId="2696"/>
        <pc:sldMkLst>
          <pc:docMk/>
          <pc:sldMk cId="1994555546" sldId="2296"/>
        </pc:sldMkLst>
        <pc:spChg chg="mod">
          <ac:chgData name="Nowak, Theodore S" userId="8e85f14e-8e45-4c81-a9aa-9c789404a913" providerId="ADAL" clId="{083248A4-29B6-DD48-90AF-CCADB0078E03}" dt="2022-06-08T23:38:24.474" v="1559" actId="20577"/>
          <ac:spMkLst>
            <pc:docMk/>
            <pc:sldMk cId="1994555546" sldId="2296"/>
            <ac:spMk id="3" creationId="{847B9ED5-0BB9-038E-AC90-A59EF13413BF}"/>
          </ac:spMkLst>
        </pc:spChg>
        <pc:spChg chg="mod">
          <ac:chgData name="Nowak, Theodore S" userId="8e85f14e-8e45-4c81-a9aa-9c789404a913" providerId="ADAL" clId="{083248A4-29B6-DD48-90AF-CCADB0078E03}" dt="2022-06-08T23:38:29.052" v="1564" actId="20577"/>
          <ac:spMkLst>
            <pc:docMk/>
            <pc:sldMk cId="1994555546" sldId="2296"/>
            <ac:spMk id="4" creationId="{AD44E3E6-15DB-CF17-9B29-C41FF1A3FC5B}"/>
          </ac:spMkLst>
        </pc:spChg>
      </pc:sldChg>
    </pc:docChg>
  </pc:docChgLst>
  <pc:docChgLst>
    <pc:chgData name="Nowak, Theodore S" userId="8e85f14e-8e45-4c81-a9aa-9c789404a913" providerId="ADAL" clId="{F3716324-D6F7-E345-BF1A-415BD6302414}"/>
    <pc:docChg chg="sldOrd">
      <pc:chgData name="Nowak, Theodore S" userId="8e85f14e-8e45-4c81-a9aa-9c789404a913" providerId="ADAL" clId="{F3716324-D6F7-E345-BF1A-415BD6302414}" dt="2022-07-12T17:55:33.446" v="1" actId="20578"/>
      <pc:docMkLst>
        <pc:docMk/>
      </pc:docMkLst>
      <pc:sldChg chg="ord">
        <pc:chgData name="Nowak, Theodore S" userId="8e85f14e-8e45-4c81-a9aa-9c789404a913" providerId="ADAL" clId="{F3716324-D6F7-E345-BF1A-415BD6302414}" dt="2022-07-12T17:55:33.446" v="1" actId="20578"/>
        <pc:sldMkLst>
          <pc:docMk/>
          <pc:sldMk cId="2537166801" sldId="55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2-01-23T15:53:46.062" idx="14">
    <p:pos x="10" y="10"/>
    <p:text>May not be needed for this overview since we are doing a walk around although we are not seeing most of this work as the hyperbaric chambers are now in storage</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2"/>
            <a:ext cx="4160520" cy="367030"/>
          </a:xfrm>
          <a:prstGeom prst="rect">
            <a:avLst/>
          </a:prstGeom>
        </p:spPr>
        <p:txBody>
          <a:bodyPr vert="horz" lIns="96658" tIns="48330" rIns="96658" bIns="48330" rtlCol="0"/>
          <a:lstStyle>
            <a:lvl1pPr algn="l">
              <a:defRPr sz="13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5438459" y="2"/>
            <a:ext cx="4160520" cy="367030"/>
          </a:xfrm>
          <a:prstGeom prst="rect">
            <a:avLst/>
          </a:prstGeom>
        </p:spPr>
        <p:txBody>
          <a:bodyPr vert="horz" lIns="96658" tIns="48330" rIns="96658" bIns="48330" rtlCol="0"/>
          <a:lstStyle>
            <a:lvl1pPr algn="r">
              <a:defRPr sz="1300"/>
            </a:lvl1pPr>
          </a:lstStyle>
          <a:p>
            <a:fld id="{C06E50B8-2EF8-564F-AE86-D84E6C503530}" type="datetimeFigureOut">
              <a:rPr lang="en-US" smtClean="0"/>
              <a:t>7/12/22</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6948172"/>
            <a:ext cx="4160520" cy="367029"/>
          </a:xfrm>
          <a:prstGeom prst="rect">
            <a:avLst/>
          </a:prstGeom>
        </p:spPr>
        <p:txBody>
          <a:bodyPr vert="horz" lIns="96658" tIns="48330" rIns="96658" bIns="48330"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5438459" y="6948172"/>
            <a:ext cx="4160520" cy="367029"/>
          </a:xfrm>
          <a:prstGeom prst="rect">
            <a:avLst/>
          </a:prstGeom>
        </p:spPr>
        <p:txBody>
          <a:bodyPr vert="horz" lIns="96658" tIns="48330" rIns="96658" bIns="48330" rtlCol="0" anchor="b"/>
          <a:lstStyle>
            <a:lvl1pPr algn="r">
              <a:defRPr sz="13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1T19:32:20.784"/>
    </inkml:context>
    <inkml:brush xml:id="br0">
      <inkml:brushProperty name="width" value="0.05" units="cm"/>
      <inkml:brushProperty name="height" value="0.05" units="cm"/>
    </inkml:brush>
  </inkml:definitions>
  <inkml:trace contextRef="#ctx0" brushRef="#br0">32 1 9602,'-2'4'446,"-8"17"484,10-21-869,0 0 0,0 1-1,0-1 1,0 0 0,0 0 0,0 1 0,-1-1 0,1 0 0,0 0-1,0 1 1,0-1 0,0 0 0,0 0 0,-1 1 0,1-1-1,0 0 1,0 0 0,0 0 0,-1 0 0,1 1 0,0-1 0,0 0-1,-1 0 1,1 0 0,0 0 0,0 0 0,-1 0 0,1 0 0,0 0-1,0 1 1,-1-1 0,1 0 0,0 0 0,0 0 0,-1 0 0,1 0-1,0 0 1,0-1 0,-1 1 0,1 0 0,0 0 0,-1 0-1,1 0 1,0 0 0,0 0 0,0 0 0,-1 0 0,1-1 0,0 1-1,0 0 1,-1 0 0,1 0 0,0-1 0,0 1 0,0 0 0,0 0-1,-1 0 1,1-1 0,0 1 0,0 0 0,0-1-61,0 1 6,0 0 1,0 0 0,0 0-1,-1 0 1,1 0-1,0 0 1,0 0 0,0-1-1,0 1 1,0 0 0,-1 0-1,1 0 1,0 0-1,0 0 1,0 0 0,0 0-1,0 0 1,-1 0-1,1 0 1,0 0 0,0 0-1,0 0 1,0 0-1,-1 0 1,1 0 0,0 0-1,0 0 1,0 0 0,0 0-1,-1 0 1,1 0-1,0 0 1,0 0 0,0 1-1,0-1 1,0 0-1,0 0 1,-1 0 0,1 0-1,0 0 1,0 0-1,0 0 1,0 1 0,0-1-1,0 0 1,0 0 0,0 0-1,0 0 1,-1 0-1,1 1 1,0-1 0,0 0-1,0 0 1,0 0-1,0 0 1,0 1 0,0-1-1,0 0 1,0 0-1,0 0 1,0 0 0,0 0-1,0 1-6,0-1 4,0 0 0,0 0 0,0 1 0,0-1 0,0 0 0,0 0 0,-1 0 0,1 1 0,0-1 0,0 0 0,0 0 0,0 1 0,0-1 0,0 0 0,0 1 0,0-1 0,0 0 0,0 0 0,0 1 0,0-1 0,0 0 0,1 0 0,-1 1 0,0-1 0,0 0 0,0 0 0,0 0 0,0 1 0,0-1 0,1 0 0,-1 0 0,0 1 0,0-1 0,0 0 0,0 0 0,1 0 0,-1 0 0,0 0 0,0 1 0,1-1 0,-1 0 0,0 0-4,-4 2-44,10 1-39,-6-3 55,0 0 1,0 1-1,0-1 1,1 0-1,-1 0 1,0 0-1,0 0 0,0 0 1,1 0-1,-1 0 1,0 1-1,0-1 1,0 0-1,1 0 0,-1 0 1,0 0-1,0 0 1,1 0-1,-1 0 1,0 0-1,0 0 1,1 0-1,-1 0 0,0 0 1,0-1-1,0 1 1,1 0-1,-1 0 1,0 0-1,0 0 0,0 0 1,1 0-1,-1 0 1,0-1-1,0 1 1,0 0-1,1 0 0,-1 0 1,0 0-1,0-1 1,0 1-1,0 0 1,0 0-1,0 0 1,1-1-1,-1 1 0,0 0 1,0 0-1,0 0 1,0-1-1,0 1 1,0 0-1,0 0 0,0-1 1,0 1-1,0 0 1,0 0-1,0-1 1,0 1-1,0 0 1,0 0 27,8 17-4309,-1 0 2097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367030"/>
          </a:xfrm>
          <a:prstGeom prst="rect">
            <a:avLst/>
          </a:prstGeom>
        </p:spPr>
        <p:txBody>
          <a:bodyPr vert="horz" lIns="96658" tIns="48330" rIns="96658" bIns="48330" rtlCol="0"/>
          <a:lstStyle>
            <a:lvl1pPr algn="l">
              <a:defRPr sz="1300"/>
            </a:lvl1pPr>
          </a:lstStyle>
          <a:p>
            <a:endParaRPr lang="en-US"/>
          </a:p>
        </p:txBody>
      </p:sp>
      <p:sp>
        <p:nvSpPr>
          <p:cNvPr id="3" name="Date Placeholder 2"/>
          <p:cNvSpPr>
            <a:spLocks noGrp="1"/>
          </p:cNvSpPr>
          <p:nvPr>
            <p:ph type="dt" idx="1"/>
          </p:nvPr>
        </p:nvSpPr>
        <p:spPr>
          <a:xfrm>
            <a:off x="5438459" y="2"/>
            <a:ext cx="4160520" cy="367030"/>
          </a:xfrm>
          <a:prstGeom prst="rect">
            <a:avLst/>
          </a:prstGeom>
        </p:spPr>
        <p:txBody>
          <a:bodyPr vert="horz" lIns="96658" tIns="48330" rIns="96658" bIns="48330" rtlCol="0"/>
          <a:lstStyle>
            <a:lvl1pPr algn="r">
              <a:defRPr sz="1300"/>
            </a:lvl1pPr>
          </a:lstStyle>
          <a:p>
            <a:fld id="{13AC8D20-1945-7145-91A2-3D134BDA25E2}" type="datetimeFigureOut">
              <a:rPr lang="en-US" smtClean="0"/>
              <a:t>7/12/22</a:t>
            </a:fld>
            <a:endParaRPr lang="en-US"/>
          </a:p>
        </p:txBody>
      </p:sp>
      <p:sp>
        <p:nvSpPr>
          <p:cNvPr id="4" name="Slide Image Placeholder 3"/>
          <p:cNvSpPr>
            <a:spLocks noGrp="1" noRot="1" noChangeAspect="1"/>
          </p:cNvSpPr>
          <p:nvPr>
            <p:ph type="sldImg" idx="2"/>
          </p:nvPr>
        </p:nvSpPr>
        <p:spPr>
          <a:xfrm>
            <a:off x="2608263" y="914400"/>
            <a:ext cx="4384675" cy="2466975"/>
          </a:xfrm>
          <a:prstGeom prst="rect">
            <a:avLst/>
          </a:prstGeom>
          <a:noFill/>
          <a:ln w="12700">
            <a:solidFill>
              <a:prstClr val="black"/>
            </a:solidFill>
          </a:ln>
        </p:spPr>
        <p:txBody>
          <a:bodyPr vert="horz" lIns="96658" tIns="48330" rIns="96658" bIns="48330" rtlCol="0" anchor="ctr"/>
          <a:lstStyle/>
          <a:p>
            <a:endParaRPr lang="en-US"/>
          </a:p>
        </p:txBody>
      </p:sp>
      <p:sp>
        <p:nvSpPr>
          <p:cNvPr id="5" name="Notes Placeholder 4"/>
          <p:cNvSpPr>
            <a:spLocks noGrp="1"/>
          </p:cNvSpPr>
          <p:nvPr>
            <p:ph type="body" sz="quarter" idx="3"/>
          </p:nvPr>
        </p:nvSpPr>
        <p:spPr>
          <a:xfrm>
            <a:off x="960121" y="3520441"/>
            <a:ext cx="7680960" cy="2880360"/>
          </a:xfrm>
          <a:prstGeom prst="rect">
            <a:avLst/>
          </a:prstGeom>
        </p:spPr>
        <p:txBody>
          <a:bodyPr vert="horz" lIns="96658" tIns="48330" rIns="96658" bIns="4833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2"/>
            <a:ext cx="4160520" cy="367029"/>
          </a:xfrm>
          <a:prstGeom prst="rect">
            <a:avLst/>
          </a:prstGeom>
        </p:spPr>
        <p:txBody>
          <a:bodyPr vert="horz" lIns="96658" tIns="48330" rIns="96658" bIns="48330" rtlCol="0" anchor="b"/>
          <a:lstStyle>
            <a:lvl1pPr algn="l">
              <a:defRPr sz="1300"/>
            </a:lvl1pPr>
          </a:lstStyle>
          <a:p>
            <a:endParaRPr lang="en-US"/>
          </a:p>
        </p:txBody>
      </p:sp>
      <p:sp>
        <p:nvSpPr>
          <p:cNvPr id="7" name="Slide Number Placeholder 6"/>
          <p:cNvSpPr>
            <a:spLocks noGrp="1"/>
          </p:cNvSpPr>
          <p:nvPr>
            <p:ph type="sldNum" sz="quarter" idx="5"/>
          </p:nvPr>
        </p:nvSpPr>
        <p:spPr>
          <a:xfrm>
            <a:off x="5438459" y="6948172"/>
            <a:ext cx="4160520" cy="367029"/>
          </a:xfrm>
          <a:prstGeom prst="rect">
            <a:avLst/>
          </a:prstGeom>
        </p:spPr>
        <p:txBody>
          <a:bodyPr vert="horz" lIns="96658" tIns="48330" rIns="96658" bIns="48330" rtlCol="0" anchor="b"/>
          <a:lstStyle>
            <a:lvl1pPr algn="r">
              <a:defRPr sz="13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terprise.pnl.gov/sites/LPPM/LPPM%20Documents/Insight_master_files_/PNNL_Fast_Facts.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pnnl.gov/economic-impac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nergy.gov/science/office-scienc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over 70 scientists that are working on marine and coastal research associated with the Sequim campus.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a technically diverse group. Our scientist include biologists, ecologists, engineers and chemists.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work study habitat restoration of coastal ecosystems, engineer biofuels from algae, analyze samples for metals and organics to understand pollutants in the environment, build and run earth system models to evaluate climate change, and design experiments to study environmental conditions in marine and coastal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CSD Teams: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 Biogeochemistry team – mineral extraction, carbon cycling for earth system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 Ecosystem team – large scale habitat restoration; underwater and in coastal habitats</a:t>
            </a:r>
            <a:endParaRPr lang="en-US" dirty="0"/>
          </a:p>
          <a:p>
            <a:r>
              <a:rPr lang="en-US" dirty="0"/>
              <a:t>- Coastal Modeling – using models to understand natural hazards ( hurricanes or tsunamis) and placement of critical infrastructure along coastlines</a:t>
            </a:r>
          </a:p>
          <a:p>
            <a:r>
              <a:rPr lang="en-US" dirty="0"/>
              <a:t>- Marine Technology – developing and enabling marine technology for variety of purposes including environmental monitoring around MRE</a:t>
            </a:r>
          </a:p>
          <a:p>
            <a:r>
              <a:rPr lang="en-US" dirty="0"/>
              <a:t>- Bioenergy – Improve the economics of using microalga biofuels by identifying fast growing strains and their growth performance</a:t>
            </a:r>
          </a:p>
          <a:p>
            <a:r>
              <a:rPr lang="en-US" dirty="0"/>
              <a:t>- Coastal Ecosystems – studies area to better understand Interactions between biological and physical environments to inform decision making related to coastal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mn-ea"/>
              </a:rPr>
              <a:t>- </a:t>
            </a:r>
            <a:r>
              <a:rPr lang="en-US" sz="1800" b="0" dirty="0">
                <a:effectLst/>
                <a:latin typeface="Garamond" panose="02020404030301010803" pitchFamily="18" charset="0"/>
                <a:ea typeface="Calibri" panose="020F0502020204030204" pitchFamily="34" charset="0"/>
              </a:rPr>
              <a:t>Offshore Wind and Ocean Dynamics team </a:t>
            </a:r>
            <a:r>
              <a:rPr lang="en-US" sz="1800" dirty="0">
                <a:effectLst/>
                <a:latin typeface="Garamond" panose="02020404030301010803" pitchFamily="18" charset="0"/>
                <a:ea typeface="Calibri" panose="020F0502020204030204" pitchFamily="34" charset="0"/>
              </a:rPr>
              <a:t>supports national offshore wind deployment goals by understanding wind/wildlife impacts, studying climate and coastal ocean dynamics, and developing technologies to support site characterization.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212855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anechoic chamber is a room designed to completely absorb reflections of either sound or electromagnetic waves. They are also often isolated from waves entering from their surroundings. This combination means that a person or detector exclusively hears direct sounds, in effect simulating being inside an infinitely large room</a:t>
            </a:r>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20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20000"/>
              </a:lnSpc>
              <a:spcBef>
                <a:spcPts val="0"/>
              </a:spcBef>
              <a:spcAft>
                <a:spcPts val="600"/>
              </a:spcAft>
            </a:pP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There is a 5-year blanket permit in Sequim and Clallam Bay allowing flexibility to conduct experiments without delay. Projects can go in and out of the water within a day because of the permit type. PNNL can perform most of the research activities in Clallam Bay, east of </a:t>
            </a:r>
            <a:r>
              <a:rPr lang="en-US" sz="1200" err="1">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Neah</a:t>
            </a: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 Bay, that can be conducted in Sequim. Research such as seabed installations, acoustic operations, autonomous underwater vehicles, surveys and sediment sampling are some examples. The permits expand the geographic extent of research and allow access to different marine conditions. Sequim Bay is quiescent, while Clallam Bay is more exposed, giving rise to more diverse environmental conditions and offering a suite of conditions for testing and experimentation.</a:t>
            </a:r>
          </a:p>
          <a:p>
            <a:pPr marL="228600" marR="0">
              <a:lnSpc>
                <a:spcPct val="120000"/>
              </a:lnSpc>
              <a:spcBef>
                <a:spcPts val="0"/>
              </a:spcBef>
              <a:spcAft>
                <a:spcPts val="600"/>
              </a:spcAft>
            </a:pP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MSL = the polygon closest to the Marine and Coastal Research Laboratory pier</a:t>
            </a:r>
          </a:p>
          <a:p>
            <a:pPr marL="228600" marR="0">
              <a:lnSpc>
                <a:spcPct val="120000"/>
              </a:lnSpc>
              <a:spcBef>
                <a:spcPts val="0"/>
              </a:spcBef>
              <a:spcAft>
                <a:spcPts val="600"/>
              </a:spcAft>
            </a:pP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SB1 = Sequim Bay 1. The smallest box just south of Travis Spit</a:t>
            </a:r>
          </a:p>
          <a:p>
            <a:pPr marL="228600" marR="0">
              <a:lnSpc>
                <a:spcPct val="120000"/>
              </a:lnSpc>
              <a:spcBef>
                <a:spcPts val="0"/>
              </a:spcBef>
              <a:spcAft>
                <a:spcPts val="600"/>
              </a:spcAft>
            </a:pP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SB 3 = Sequim Bay 3. The largest box (in yellow) in Sequim Bay</a:t>
            </a:r>
          </a:p>
          <a:p>
            <a:pPr marL="228600" marR="0">
              <a:lnSpc>
                <a:spcPct val="120000"/>
              </a:lnSpc>
              <a:spcBef>
                <a:spcPts val="0"/>
              </a:spcBef>
              <a:spcAft>
                <a:spcPts val="600"/>
              </a:spcAft>
            </a:pPr>
            <a:r>
              <a:rPr lang="en-US" sz="1200" err="1">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SBa</a:t>
            </a: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 the large blue polygon inside of Sequim Bay</a:t>
            </a:r>
          </a:p>
          <a:p>
            <a:pPr marL="228600" marR="0">
              <a:lnSpc>
                <a:spcPct val="120000"/>
              </a:lnSpc>
              <a:spcBef>
                <a:spcPts val="0"/>
              </a:spcBef>
              <a:spcAft>
                <a:spcPts val="600"/>
              </a:spcAft>
            </a:pPr>
            <a:r>
              <a:rPr lang="en-US" sz="1200" err="1">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GSa</a:t>
            </a: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 = an old name short for Gibson Spit a; “a” stands for “acoustic”. </a:t>
            </a:r>
          </a:p>
          <a:p>
            <a:pPr marL="228600" marR="0">
              <a:lnSpc>
                <a:spcPct val="120000"/>
              </a:lnSpc>
              <a:spcBef>
                <a:spcPts val="0"/>
              </a:spcBef>
              <a:spcAft>
                <a:spcPts val="600"/>
              </a:spcAft>
            </a:pP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The large blue polygons on the Sequim Bay map indicate areas where we can perform acoustic activities. </a:t>
            </a:r>
          </a:p>
          <a:p>
            <a:pPr marL="228600" marR="0">
              <a:lnSpc>
                <a:spcPct val="120000"/>
              </a:lnSpc>
              <a:spcBef>
                <a:spcPts val="0"/>
              </a:spcBef>
              <a:spcAft>
                <a:spcPts val="600"/>
              </a:spcAft>
            </a:pPr>
            <a:r>
              <a:rPr lang="en-US" sz="120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Two permits are currently in progress, Dungeness and a tidal energy permit to further expand the research capacity. </a:t>
            </a:r>
          </a:p>
          <a:p>
            <a:endParaRPr lang="en-US"/>
          </a:p>
          <a:p>
            <a:endParaRPr lang="en-US"/>
          </a:p>
          <a:p>
            <a:r>
              <a:rPr lang="en-US"/>
              <a:t>Other Permit Notes as of May 2020</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suite of blanket permits for Sequim Bay will begin expiring in early 2021, though PNNL is currently working to obtain renewals.</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specific projects/activities still need to go through internal review by the various Subject Matter Experts (cultural, biological, NEPA, and environmental research permitting) on a case-by-case basis to formally determine the applicability of the blanket permits. (These permits and authorizations have specific parameters that must be followed.) Careful coordination between the researchers and regulatory SMEs is necessary during project planning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245717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buNone/>
            </a:pPr>
            <a:r>
              <a:rPr lang="en-US" sz="1200" b="1" dirty="0"/>
              <a:t>33-ft SAFE Boat with davit and optional gantry system (</a:t>
            </a:r>
            <a:r>
              <a:rPr lang="en-US" sz="1200" b="1" i="1" dirty="0"/>
              <a:t>Desdemona</a:t>
            </a:r>
            <a:r>
              <a:rPr lang="en-US" sz="1200" b="1" dirty="0"/>
              <a:t>) </a:t>
            </a:r>
          </a:p>
          <a:p>
            <a:pPr marL="285750" indent="-285750">
              <a:lnSpc>
                <a:spcPct val="100000"/>
              </a:lnSpc>
              <a:spcBef>
                <a:spcPts val="0"/>
              </a:spcBef>
            </a:pPr>
            <a:r>
              <a:rPr lang="en-US" sz="1200" dirty="0"/>
              <a:t>Sensor deployment and retrieval</a:t>
            </a:r>
          </a:p>
          <a:p>
            <a:pPr marL="285750" indent="-285750">
              <a:lnSpc>
                <a:spcPct val="100000"/>
              </a:lnSpc>
              <a:spcBef>
                <a:spcPts val="0"/>
              </a:spcBef>
            </a:pPr>
            <a:r>
              <a:rPr lang="en-US" sz="1200" dirty="0"/>
              <a:t>Test vessel for law enforcement training and NSD activities</a:t>
            </a:r>
          </a:p>
          <a:p>
            <a:pPr marL="0" lvl="0" indent="0">
              <a:lnSpc>
                <a:spcPct val="100000"/>
              </a:lnSpc>
              <a:spcBef>
                <a:spcPts val="600"/>
              </a:spcBef>
              <a:buNone/>
            </a:pPr>
            <a:r>
              <a:rPr lang="en-US" sz="1200" b="1" dirty="0"/>
              <a:t>28-ft Aluminum vessel with A-frame and davit (</a:t>
            </a:r>
            <a:r>
              <a:rPr lang="en-US" sz="1200" b="1" i="1" dirty="0"/>
              <a:t>Strait Science</a:t>
            </a:r>
            <a:r>
              <a:rPr lang="en-US" sz="1200" b="1" dirty="0"/>
              <a:t>)</a:t>
            </a:r>
          </a:p>
          <a:p>
            <a:pPr marL="285750" indent="-285750">
              <a:lnSpc>
                <a:spcPct val="100000"/>
              </a:lnSpc>
              <a:spcBef>
                <a:spcPts val="0"/>
              </a:spcBef>
            </a:pPr>
            <a:r>
              <a:rPr lang="en-US" sz="1200" dirty="0"/>
              <a:t>Sensor deployment and retrieval</a:t>
            </a:r>
          </a:p>
          <a:p>
            <a:pPr marL="285750" indent="-285750">
              <a:lnSpc>
                <a:spcPct val="100000"/>
              </a:lnSpc>
              <a:spcBef>
                <a:spcPts val="0"/>
              </a:spcBef>
            </a:pPr>
            <a:r>
              <a:rPr lang="en-US" sz="1200" dirty="0"/>
              <a:t>Test vessel for law enforcement training and NSD activities</a:t>
            </a:r>
          </a:p>
          <a:p>
            <a:pPr marL="0" indent="0">
              <a:lnSpc>
                <a:spcPct val="100000"/>
              </a:lnSpc>
              <a:spcBef>
                <a:spcPts val="600"/>
              </a:spcBef>
              <a:buNone/>
            </a:pPr>
            <a:r>
              <a:rPr lang="en-US" sz="1200" b="1" dirty="0"/>
              <a:t>23-ft SAFE Boat (</a:t>
            </a:r>
            <a:r>
              <a:rPr lang="en-US" sz="1200" b="1" i="1" dirty="0"/>
              <a:t>SAFE Boat</a:t>
            </a:r>
            <a:r>
              <a:rPr lang="en-US" sz="1200" dirty="0"/>
              <a:t>)</a:t>
            </a:r>
          </a:p>
          <a:p>
            <a:pPr marL="285750" indent="-285750">
              <a:lnSpc>
                <a:spcPct val="100000"/>
              </a:lnSpc>
              <a:spcBef>
                <a:spcPts val="0"/>
              </a:spcBef>
            </a:pPr>
            <a:r>
              <a:rPr lang="en-US" sz="1200" dirty="0"/>
              <a:t>Lightweight sampling and sensor gear</a:t>
            </a:r>
          </a:p>
          <a:p>
            <a:pPr marL="285750" indent="-285750">
              <a:lnSpc>
                <a:spcPct val="100000"/>
              </a:lnSpc>
              <a:spcBef>
                <a:spcPts val="0"/>
              </a:spcBef>
            </a:pPr>
            <a:r>
              <a:rPr lang="en-US" sz="1200" dirty="0"/>
              <a:t>Can access smaller and shallower bodies of water</a:t>
            </a:r>
          </a:p>
          <a:p>
            <a:pPr marL="0" lvl="0" indent="0">
              <a:lnSpc>
                <a:spcPct val="100000"/>
              </a:lnSpc>
              <a:spcBef>
                <a:spcPts val="600"/>
              </a:spcBef>
              <a:buNone/>
            </a:pPr>
            <a:r>
              <a:rPr lang="en-US" sz="1200" b="1" dirty="0"/>
              <a:t>17-ft- </a:t>
            </a:r>
            <a:r>
              <a:rPr lang="en-US" sz="1200" b="1" dirty="0" err="1"/>
              <a:t>Alumaweld</a:t>
            </a:r>
            <a:r>
              <a:rPr lang="en-US" sz="1200" b="1" dirty="0"/>
              <a:t> Super-Vee LS (</a:t>
            </a:r>
            <a:r>
              <a:rPr lang="en-US" sz="1200" b="1" i="1" dirty="0"/>
              <a:t>Tenacious-A</a:t>
            </a:r>
            <a:r>
              <a:rPr lang="en-US" sz="1200" b="1" dirty="0"/>
              <a:t>)</a:t>
            </a:r>
          </a:p>
          <a:p>
            <a:pPr marL="285750" indent="-285750">
              <a:lnSpc>
                <a:spcPct val="100000"/>
              </a:lnSpc>
              <a:spcBef>
                <a:spcPts val="0"/>
              </a:spcBef>
            </a:pPr>
            <a:r>
              <a:rPr lang="en-US" sz="1200" dirty="0"/>
              <a:t>Shallow habitat sampling</a:t>
            </a:r>
          </a:p>
          <a:p>
            <a:pPr marL="285750" indent="-285750">
              <a:lnSpc>
                <a:spcPct val="100000"/>
              </a:lnSpc>
              <a:spcBef>
                <a:spcPts val="0"/>
              </a:spcBef>
            </a:pPr>
            <a:r>
              <a:rPr lang="en-US" sz="1200" dirty="0"/>
              <a:t>Beach seining, surveying, and marsh research</a:t>
            </a:r>
          </a:p>
          <a:p>
            <a:pPr marL="0" lvl="0" indent="0">
              <a:lnSpc>
                <a:spcPct val="100000"/>
              </a:lnSpc>
              <a:spcBef>
                <a:spcPts val="600"/>
              </a:spcBef>
              <a:buNone/>
            </a:pPr>
            <a:r>
              <a:rPr lang="en-US" sz="1200" b="1" dirty="0"/>
              <a:t>Sun Tracker 20 Fun Fish (</a:t>
            </a:r>
            <a:r>
              <a:rPr lang="en-US" sz="1200" b="1" i="1" dirty="0"/>
              <a:t>Sun Tracker</a:t>
            </a:r>
            <a:r>
              <a:rPr lang="en-US" sz="1200" b="1" dirty="0"/>
              <a:t>)</a:t>
            </a:r>
          </a:p>
          <a:p>
            <a:pPr marL="285750" indent="-285750">
              <a:lnSpc>
                <a:spcPct val="100000"/>
              </a:lnSpc>
              <a:spcBef>
                <a:spcPts val="0"/>
              </a:spcBef>
            </a:pPr>
            <a:r>
              <a:rPr lang="en-US" sz="1200" dirty="0"/>
              <a:t>Testing platform for equipment testing</a:t>
            </a:r>
          </a:p>
          <a:p>
            <a:pPr marL="285750" indent="-285750">
              <a:lnSpc>
                <a:spcPct val="100000"/>
              </a:lnSpc>
              <a:spcBef>
                <a:spcPts val="0"/>
              </a:spcBef>
            </a:pPr>
            <a:r>
              <a:rPr lang="en-US" sz="1200" dirty="0"/>
              <a:t>On-site floating laboratory</a:t>
            </a:r>
          </a:p>
          <a:p>
            <a:pPr marL="0" lvl="0" indent="0">
              <a:lnSpc>
                <a:spcPct val="100000"/>
              </a:lnSpc>
              <a:spcBef>
                <a:spcPts val="600"/>
              </a:spcBef>
              <a:buNone/>
            </a:pPr>
            <a:r>
              <a:rPr lang="en-US" sz="1200" b="1" i="1" dirty="0"/>
              <a:t>M/V Robertson (leased from UW)</a:t>
            </a:r>
          </a:p>
          <a:p>
            <a:pPr marL="285750" indent="-285750">
              <a:lnSpc>
                <a:spcPct val="100000"/>
              </a:lnSpc>
              <a:spcBef>
                <a:spcPts val="0"/>
              </a:spcBef>
            </a:pPr>
            <a:r>
              <a:rPr lang="en-US" sz="1200" dirty="0"/>
              <a:t>Deployment and retrieval of heaver equipment than can be deployed from the Strait Science </a:t>
            </a:r>
          </a:p>
          <a:p>
            <a:pPr>
              <a:lnSpc>
                <a:spcPct val="100000"/>
              </a:lnSpc>
              <a:spcBef>
                <a:spcPts val="0"/>
              </a:spcBef>
            </a:pPr>
            <a:endParaRPr lang="en-US" sz="1000" dirty="0"/>
          </a:p>
          <a:p>
            <a:pPr marL="0" indent="0">
              <a:lnSpc>
                <a:spcPct val="100000"/>
              </a:lnSpc>
              <a:spcBef>
                <a:spcPts val="0"/>
              </a:spcBef>
              <a:buNone/>
            </a:pPr>
            <a:endParaRPr lang="en-US" sz="1600"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dirty="0"/>
          </a:p>
        </p:txBody>
      </p:sp>
    </p:spTree>
    <p:extLst>
      <p:ext uri="{BB962C8B-B14F-4D97-AF65-F5344CB8AC3E}">
        <p14:creationId xmlns:p14="http://schemas.microsoft.com/office/powerpoint/2010/main" val="838599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intimidating table of text with choice definitions of AI</a:t>
            </a:r>
          </a:p>
          <a:p>
            <a:endParaRPr lang="en-US" dirty="0"/>
          </a:p>
          <a:p>
            <a:r>
              <a:rPr lang="en-US" dirty="0"/>
              <a:t>- Captures the forces at play: is it about thinking or acting? Is it about being as good as humans, or been perfectly logical (rational)?</a:t>
            </a:r>
          </a:p>
        </p:txBody>
      </p:sp>
      <p:sp>
        <p:nvSpPr>
          <p:cNvPr id="4" name="Slide Number Placeholder 3"/>
          <p:cNvSpPr>
            <a:spLocks noGrp="1"/>
          </p:cNvSpPr>
          <p:nvPr>
            <p:ph type="sldNum" sz="quarter" idx="5"/>
          </p:nvPr>
        </p:nvSpPr>
        <p:spPr/>
        <p:txBody>
          <a:bodyPr/>
          <a:lstStyle/>
          <a:p>
            <a:fld id="{710104DB-87CA-D64F-AB86-DB2520DDF5D7}" type="slidenum">
              <a:rPr lang="en-US" smtClean="0"/>
              <a:t>19</a:t>
            </a:fld>
            <a:endParaRPr lang="en-US"/>
          </a:p>
        </p:txBody>
      </p:sp>
    </p:spTree>
    <p:extLst>
      <p:ext uri="{BB962C8B-B14F-4D97-AF65-F5344CB8AC3E}">
        <p14:creationId xmlns:p14="http://schemas.microsoft.com/office/powerpoint/2010/main" val="302214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clear definition in part because so many people and fields contribute to AI</a:t>
            </a:r>
          </a:p>
          <a:p>
            <a:endParaRPr lang="en-US" dirty="0"/>
          </a:p>
          <a:p>
            <a:r>
              <a:rPr lang="en-US" dirty="0"/>
              <a:t>Aristotle – formal logic through syllogisms in 350BC</a:t>
            </a:r>
          </a:p>
          <a:p>
            <a:r>
              <a:rPr lang="en-US" dirty="0"/>
              <a:t>Golgi – study of neurons 1900’s</a:t>
            </a:r>
          </a:p>
          <a:p>
            <a:r>
              <a:rPr lang="en-US" dirty="0"/>
              <a:t>Cognitive psychology – 1950s</a:t>
            </a:r>
          </a:p>
          <a:p>
            <a:r>
              <a:rPr lang="en-US" dirty="0"/>
              <a:t>Von Neumann – decision theory 1950s</a:t>
            </a:r>
          </a:p>
          <a:p>
            <a:endParaRPr lang="en-US" dirty="0"/>
          </a:p>
          <a:p>
            <a:endParaRPr lang="en-US" dirty="0"/>
          </a:p>
          <a:p>
            <a:pPr marL="171450" indent="-171450">
              <a:buFontTx/>
              <a:buChar char="-"/>
            </a:pPr>
            <a:r>
              <a:rPr lang="en-US" dirty="0"/>
              <a:t>I’d argue it’s a central question to humanity:</a:t>
            </a:r>
          </a:p>
          <a:p>
            <a:pPr marL="628650" lvl="1" indent="-171450">
              <a:buFontTx/>
              <a:buChar char="-"/>
            </a:pPr>
            <a:r>
              <a:rPr lang="en-US" dirty="0"/>
              <a:t>How does X work</a:t>
            </a:r>
          </a:p>
          <a:p>
            <a:pPr marL="628650" lvl="1" indent="-171450">
              <a:buFontTx/>
              <a:buChar char="-"/>
            </a:pPr>
            <a:r>
              <a:rPr lang="en-US" dirty="0"/>
              <a:t>Can I make X?</a:t>
            </a:r>
          </a:p>
          <a:p>
            <a:pPr marL="628650" lvl="1" indent="-171450">
              <a:buFontTx/>
              <a:buChar char="-"/>
            </a:pPr>
            <a:endParaRPr lang="en-US" dirty="0"/>
          </a:p>
          <a:p>
            <a:pPr marL="628650" lvl="1" indent="-171450">
              <a:buFontTx/>
              <a:buChar char="-"/>
            </a:pPr>
            <a:r>
              <a:rPr lang="en-US" dirty="0"/>
              <a:t>Where humanity itself is the most complex thing we can think of (but also could it be better than us?)</a:t>
            </a:r>
          </a:p>
        </p:txBody>
      </p:sp>
      <p:sp>
        <p:nvSpPr>
          <p:cNvPr id="4" name="Slide Number Placeholder 3"/>
          <p:cNvSpPr>
            <a:spLocks noGrp="1"/>
          </p:cNvSpPr>
          <p:nvPr>
            <p:ph type="sldNum" sz="quarter" idx="5"/>
          </p:nvPr>
        </p:nvSpPr>
        <p:spPr/>
        <p:txBody>
          <a:bodyPr/>
          <a:lstStyle/>
          <a:p>
            <a:fld id="{710104DB-87CA-D64F-AB86-DB2520DDF5D7}" type="slidenum">
              <a:rPr lang="en-US" smtClean="0"/>
              <a:t>20</a:t>
            </a:fld>
            <a:endParaRPr lang="en-US"/>
          </a:p>
        </p:txBody>
      </p:sp>
    </p:spTree>
    <p:extLst>
      <p:ext uri="{BB962C8B-B14F-4D97-AF65-F5344CB8AC3E}">
        <p14:creationId xmlns:p14="http://schemas.microsoft.com/office/powerpoint/2010/main" val="115129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Russian  translation of biblical phrase “</a:t>
            </a:r>
            <a:r>
              <a:rPr lang="en-US" sz="1200" b="1" i="0" kern="1200" dirty="0">
                <a:solidFill>
                  <a:schemeClr val="tx1"/>
                </a:solidFill>
                <a:effectLst/>
                <a:latin typeface="+mn-lt"/>
                <a:ea typeface="+mn-ea"/>
                <a:cs typeface="+mn-cs"/>
              </a:rPr>
              <a:t>the spirit</a:t>
            </a:r>
            <a:r>
              <a:rPr lang="en-US" sz="1200" b="0" i="0" kern="1200" dirty="0">
                <a:solidFill>
                  <a:schemeClr val="tx1"/>
                </a:solidFill>
                <a:effectLst/>
                <a:latin typeface="+mn-lt"/>
                <a:ea typeface="+mn-ea"/>
                <a:cs typeface="+mn-cs"/>
              </a:rPr>
              <a:t> indeed is </a:t>
            </a:r>
            <a:r>
              <a:rPr lang="en-US" sz="1200" b="1" i="0" kern="1200" dirty="0">
                <a:solidFill>
                  <a:schemeClr val="tx1"/>
                </a:solidFill>
                <a:effectLst/>
                <a:latin typeface="+mn-lt"/>
                <a:ea typeface="+mn-ea"/>
                <a:cs typeface="+mn-cs"/>
              </a:rPr>
              <a:t>willing</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but the flesh</a:t>
            </a:r>
            <a:r>
              <a:rPr lang="en-US" sz="1200" b="0" i="0" kern="1200" dirty="0">
                <a:solidFill>
                  <a:schemeClr val="tx1"/>
                </a:solidFill>
                <a:effectLst/>
                <a:latin typeface="+mn-lt"/>
                <a:ea typeface="+mn-ea"/>
                <a:cs typeface="+mn-cs"/>
              </a:rPr>
              <a:t> is </a:t>
            </a:r>
            <a:r>
              <a:rPr lang="en-US" sz="1200" b="1" i="0" kern="1200" dirty="0">
                <a:solidFill>
                  <a:schemeClr val="tx1"/>
                </a:solidFill>
                <a:effectLst/>
                <a:latin typeface="+mn-lt"/>
                <a:ea typeface="+mn-ea"/>
                <a:cs typeface="+mn-cs"/>
              </a:rPr>
              <a:t>weak</a:t>
            </a:r>
            <a:r>
              <a:rPr lang="en-US" dirty="0"/>
              <a:t>” -&gt; “the vodka is good but the meat is rotten”</a:t>
            </a:r>
          </a:p>
        </p:txBody>
      </p:sp>
      <p:sp>
        <p:nvSpPr>
          <p:cNvPr id="4" name="Slide Number Placeholder 3"/>
          <p:cNvSpPr>
            <a:spLocks noGrp="1"/>
          </p:cNvSpPr>
          <p:nvPr>
            <p:ph type="sldNum" sz="quarter" idx="5"/>
          </p:nvPr>
        </p:nvSpPr>
        <p:spPr/>
        <p:txBody>
          <a:bodyPr/>
          <a:lstStyle/>
          <a:p>
            <a:fld id="{710104DB-87CA-D64F-AB86-DB2520DDF5D7}" type="slidenum">
              <a:rPr lang="en-US" smtClean="0"/>
              <a:t>21</a:t>
            </a:fld>
            <a:endParaRPr lang="en-US"/>
          </a:p>
        </p:txBody>
      </p:sp>
    </p:spTree>
    <p:extLst>
      <p:ext uri="{BB962C8B-B14F-4D97-AF65-F5344CB8AC3E}">
        <p14:creationId xmlns:p14="http://schemas.microsoft.com/office/powerpoint/2010/main" val="559065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a:t>
            </a:r>
            <a:r>
              <a:rPr lang="en-US" baseline="0"/>
              <a:t> Intelligence as a field has been around the longest. Refers to anything that allows a compute to mimic a human. This can be machine learning or logic, association rules, decision trees, etc.</a:t>
            </a:r>
          </a:p>
          <a:p>
            <a:r>
              <a:rPr lang="en-US" baseline="0"/>
              <a:t>Machine Learning using statistical techniques where computers can improve with experience / more data</a:t>
            </a:r>
          </a:p>
          <a:p>
            <a:r>
              <a:rPr lang="en-US" baseline="0"/>
              <a:t>Deep Learning allows for hierarchical representations of data where the algorithm learns both the output and the features themselves</a:t>
            </a:r>
            <a:endParaRPr lang="en-US"/>
          </a:p>
        </p:txBody>
      </p:sp>
      <p:sp>
        <p:nvSpPr>
          <p:cNvPr id="4" name="Slide Number Placeholder 3"/>
          <p:cNvSpPr>
            <a:spLocks noGrp="1"/>
          </p:cNvSpPr>
          <p:nvPr>
            <p:ph type="sldNum" sz="quarter" idx="10"/>
          </p:nvPr>
        </p:nvSpPr>
        <p:spPr/>
        <p:txBody>
          <a:bodyPr/>
          <a:lstStyle/>
          <a:p>
            <a:pPr defTabSz="465887">
              <a:defRPr/>
            </a:pPr>
            <a:fld id="{74F5324A-0D9B-9A43-AE72-6DBF24439625}" type="slidenum">
              <a:rPr lang="en-US">
                <a:solidFill>
                  <a:prstClr val="black"/>
                </a:solidFill>
                <a:latin typeface="Calibri"/>
              </a:rPr>
              <a:pPr defTabSz="465887">
                <a:defRPr/>
              </a:pPr>
              <a:t>25</a:t>
            </a:fld>
            <a:endParaRPr lang="en-US">
              <a:solidFill>
                <a:prstClr val="black"/>
              </a:solidFill>
              <a:latin typeface="Calibri"/>
            </a:endParaRPr>
          </a:p>
        </p:txBody>
      </p:sp>
    </p:spTree>
    <p:extLst>
      <p:ext uri="{BB962C8B-B14F-4D97-AF65-F5344CB8AC3E}">
        <p14:creationId xmlns:p14="http://schemas.microsoft.com/office/powerpoint/2010/main" val="4073151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a:t>
            </a:r>
            <a:r>
              <a:rPr lang="en-US" baseline="0"/>
              <a:t> Intelligence as a field has been around the longest. Refers to anything that allows a compute to mimic a human. This can be machine learning or logic, association rules, decision trees, etc.</a:t>
            </a:r>
          </a:p>
          <a:p>
            <a:r>
              <a:rPr lang="en-US" baseline="0"/>
              <a:t>Machine Learning using statistical techniques where computers can improve with experience / more data</a:t>
            </a:r>
          </a:p>
          <a:p>
            <a:r>
              <a:rPr lang="en-US" baseline="0"/>
              <a:t>Deep Learning allows for hierarchical representations of data where the algorithm learns both the output and the features themselves</a:t>
            </a:r>
            <a:endParaRPr lang="en-US"/>
          </a:p>
        </p:txBody>
      </p:sp>
      <p:sp>
        <p:nvSpPr>
          <p:cNvPr id="4" name="Slide Number Placeholder 3"/>
          <p:cNvSpPr>
            <a:spLocks noGrp="1"/>
          </p:cNvSpPr>
          <p:nvPr>
            <p:ph type="sldNum" sz="quarter" idx="10"/>
          </p:nvPr>
        </p:nvSpPr>
        <p:spPr/>
        <p:txBody>
          <a:bodyPr/>
          <a:lstStyle/>
          <a:p>
            <a:pPr defTabSz="465887">
              <a:defRPr/>
            </a:pPr>
            <a:fld id="{74F5324A-0D9B-9A43-AE72-6DBF24439625}" type="slidenum">
              <a:rPr lang="en-US">
                <a:solidFill>
                  <a:prstClr val="black"/>
                </a:solidFill>
                <a:latin typeface="Calibri"/>
              </a:rPr>
              <a:pPr defTabSz="465887">
                <a:defRPr/>
              </a:pPr>
              <a:t>26</a:t>
            </a:fld>
            <a:endParaRPr lang="en-US">
              <a:solidFill>
                <a:prstClr val="black"/>
              </a:solidFill>
              <a:latin typeface="Calibri"/>
            </a:endParaRPr>
          </a:p>
        </p:txBody>
      </p:sp>
    </p:spTree>
    <p:extLst>
      <p:ext uri="{BB962C8B-B14F-4D97-AF65-F5344CB8AC3E}">
        <p14:creationId xmlns:p14="http://schemas.microsoft.com/office/powerpoint/2010/main" val="2121233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74F5324A-0D9B-9A43-AE72-6DBF24439625}" type="slidenum">
              <a:rPr lang="en-US">
                <a:solidFill>
                  <a:prstClr val="black"/>
                </a:solidFill>
                <a:latin typeface="Calibri"/>
              </a:rPr>
              <a:pPr defTabSz="465887">
                <a:defRPr/>
              </a:pPr>
              <a:t>27</a:t>
            </a:fld>
            <a:endParaRPr lang="en-US">
              <a:solidFill>
                <a:prstClr val="black"/>
              </a:solidFill>
              <a:latin typeface="Calibri"/>
            </a:endParaRPr>
          </a:p>
        </p:txBody>
      </p:sp>
    </p:spTree>
    <p:extLst>
      <p:ext uri="{BB962C8B-B14F-4D97-AF65-F5344CB8AC3E}">
        <p14:creationId xmlns:p14="http://schemas.microsoft.com/office/powerpoint/2010/main" val="349975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2790027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collision avoidance</a:t>
            </a:r>
          </a:p>
          <a:p>
            <a:r>
              <a:rPr lang="en-US" dirty="0"/>
              <a:t>Environmental monitoring</a:t>
            </a:r>
          </a:p>
          <a:p>
            <a:r>
              <a:rPr lang="en-US" dirty="0"/>
              <a:t>Environmental and weather modeling</a:t>
            </a:r>
          </a:p>
          <a:p>
            <a:r>
              <a:rPr lang="en-US" dirty="0"/>
              <a:t>Autonomous surveying, mapping, etc.</a:t>
            </a:r>
          </a:p>
          <a:p>
            <a:r>
              <a:rPr lang="en-US" dirty="0"/>
              <a:t>Renewable maritime power (wave energy converters, solar</a:t>
            </a:r>
            <a:r>
              <a:rPr lang="en-US"/>
              <a:t>, wind, etc.)</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31</a:t>
            </a:fld>
            <a:endParaRPr lang="en-US"/>
          </a:p>
        </p:txBody>
      </p:sp>
    </p:spTree>
    <p:extLst>
      <p:ext uri="{BB962C8B-B14F-4D97-AF65-F5344CB8AC3E}">
        <p14:creationId xmlns:p14="http://schemas.microsoft.com/office/powerpoint/2010/main" val="1762113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SASS underwater archaeology papers for cool pictures</a:t>
            </a:r>
          </a:p>
        </p:txBody>
      </p:sp>
      <p:sp>
        <p:nvSpPr>
          <p:cNvPr id="4" name="Slide Number Placeholder 3"/>
          <p:cNvSpPr>
            <a:spLocks noGrp="1"/>
          </p:cNvSpPr>
          <p:nvPr>
            <p:ph type="sldNum" sz="quarter" idx="5"/>
          </p:nvPr>
        </p:nvSpPr>
        <p:spPr/>
        <p:txBody>
          <a:bodyPr/>
          <a:lstStyle/>
          <a:p>
            <a:fld id="{710104DB-87CA-D64F-AB86-DB2520DDF5D7}" type="slidenum">
              <a:rPr lang="en-US" smtClean="0"/>
              <a:t>36</a:t>
            </a:fld>
            <a:endParaRPr lang="en-US"/>
          </a:p>
        </p:txBody>
      </p:sp>
    </p:spTree>
    <p:extLst>
      <p:ext uri="{BB962C8B-B14F-4D97-AF65-F5344CB8AC3E}">
        <p14:creationId xmlns:p14="http://schemas.microsoft.com/office/powerpoint/2010/main" val="290590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614988" cy="3157538"/>
          </a:xfrm>
        </p:spPr>
      </p:sp>
      <p:sp>
        <p:nvSpPr>
          <p:cNvPr id="3" name="Notes Placeholder 2"/>
          <p:cNvSpPr>
            <a:spLocks noGrp="1"/>
          </p:cNvSpPr>
          <p:nvPr>
            <p:ph type="body" idx="1"/>
          </p:nvPr>
        </p:nvSpPr>
        <p:spPr/>
        <p:txBody>
          <a:bodyPr/>
          <a:lstStyle/>
          <a:p>
            <a:pPr defTabSz="945010">
              <a:defRPr/>
            </a:pPr>
            <a:r>
              <a:rPr lang="en-US" sz="800" dirty="0"/>
              <a:t>OPTIONAL - for use with general audiences, those unfamiliar with the national laboratory system, and the community</a:t>
            </a:r>
          </a:p>
          <a:p>
            <a:br>
              <a:rPr lang="en-US" dirty="0"/>
            </a:br>
            <a:r>
              <a:rPr lang="en-US" dirty="0"/>
              <a:t>DOE’s system of national laboratories grew out of the Manhattan Project, creating </a:t>
            </a:r>
            <a:r>
              <a:rPr lang="en-US" dirty="0">
                <a:solidFill>
                  <a:prstClr val="black"/>
                </a:solidFill>
              </a:rPr>
              <a:t>unprecedented science and technology capabilities required to design and build the first atomic bomb. </a:t>
            </a:r>
            <a:r>
              <a:rPr lang="en-US" dirty="0"/>
              <a:t>Los Alamos, Oak Ridge, and Hanford (which later evolved into PNNL) were created to meet this initial mission. As DOE’s mission evolved, so did the network of labs. </a:t>
            </a:r>
          </a:p>
          <a:p>
            <a:endParaRPr lang="en-US" dirty="0"/>
          </a:p>
          <a:p>
            <a:r>
              <a:rPr lang="en-US" dirty="0"/>
              <a:t>Today, the DOE S&amp;T complex consists of 17 labs located across the United States that </a:t>
            </a:r>
            <a:r>
              <a:rPr lang="en-US" dirty="0">
                <a:solidFill>
                  <a:srgbClr val="000000"/>
                </a:solidFill>
              </a:rPr>
              <a:t>support DOE’s missions in scientific discovery, energy, national security, and environmental stewardship. While each laboratory has its own unique scientific tools, facilities, capabilities, and projects, the national laboratories also engage in crosscutting science activities and collaborative projects that leverage their talents and assets. From basic research and scientific discovery to development and demonstration of advanced technologies and other innovations, these 17 world-class institutions constitute the most comprehensive research and development network of its kind. </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6</a:t>
            </a:fld>
            <a:endParaRPr lang="en-US" dirty="0"/>
          </a:p>
        </p:txBody>
      </p:sp>
    </p:spTree>
    <p:extLst>
      <p:ext uri="{BB962C8B-B14F-4D97-AF65-F5344CB8AC3E}">
        <p14:creationId xmlns:p14="http://schemas.microsoft.com/office/powerpoint/2010/main" val="87292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614988" cy="3157538"/>
          </a:xfrm>
        </p:spPr>
      </p:sp>
      <p:sp>
        <p:nvSpPr>
          <p:cNvPr id="3" name="Notes Placeholder 2"/>
          <p:cNvSpPr>
            <a:spLocks noGrp="1"/>
          </p:cNvSpPr>
          <p:nvPr>
            <p:ph type="body" idx="1"/>
          </p:nvPr>
        </p:nvSpPr>
        <p:spPr/>
        <p:txBody>
          <a:bodyPr/>
          <a:lstStyle/>
          <a:p>
            <a:pPr defTabSz="945010">
              <a:defRPr/>
            </a:pPr>
            <a:r>
              <a:rPr lang="en-US" sz="800" dirty="0"/>
              <a:t>OPTIONAL - for use with general audiences, those unfamiliar with the national laboratory system, and the community</a:t>
            </a:r>
          </a:p>
          <a:p>
            <a:br>
              <a:rPr lang="en-US" dirty="0"/>
            </a:br>
            <a:r>
              <a:rPr lang="en-US" dirty="0"/>
              <a:t>DOE’s system of national laboratories grew out of the Manhattan Project, creating </a:t>
            </a:r>
            <a:r>
              <a:rPr lang="en-US" dirty="0">
                <a:solidFill>
                  <a:prstClr val="black"/>
                </a:solidFill>
              </a:rPr>
              <a:t>unprecedented science and technology capabilities required to design and build the first atomic bomb. </a:t>
            </a:r>
            <a:r>
              <a:rPr lang="en-US" dirty="0"/>
              <a:t>Los Alamos, Oak Ridge, and Hanford (which later evolved into PNNL) were created to meet this initial mission. As DOE’s mission evolved, so did the network of labs. </a:t>
            </a:r>
          </a:p>
          <a:p>
            <a:endParaRPr lang="en-US" dirty="0"/>
          </a:p>
          <a:p>
            <a:r>
              <a:rPr lang="en-US" dirty="0"/>
              <a:t>Today, the DOE S&amp;T complex consists of 17 labs located across the United States that </a:t>
            </a:r>
            <a:r>
              <a:rPr lang="en-US" dirty="0">
                <a:solidFill>
                  <a:srgbClr val="000000"/>
                </a:solidFill>
              </a:rPr>
              <a:t>support DOE’s missions in scientific discovery, energy, national security, and environmental stewardship. While each laboratory has its own unique scientific tools, facilities, capabilities, and projects, the national laboratories also engage in crosscutting science activities and collaborative projects that leverage their talents and assets. From basic research and scientific discovery to development and demonstration of advanced technologies and other innovations, these 17 world-class institutions constitute the most comprehensive research and development network of its kind. </a:t>
            </a:r>
            <a:endParaRPr lang="en-US" dirty="0"/>
          </a:p>
        </p:txBody>
      </p:sp>
      <p:sp>
        <p:nvSpPr>
          <p:cNvPr id="4" name="Slide Number Placeholder 3"/>
          <p:cNvSpPr>
            <a:spLocks noGrp="1"/>
          </p:cNvSpPr>
          <p:nvPr>
            <p:ph type="sldNum" sz="quarter" idx="10"/>
          </p:nvPr>
        </p:nvSpPr>
        <p:spPr/>
        <p:txBody>
          <a:bodyPr/>
          <a:lstStyle/>
          <a:p>
            <a:fld id="{710104DB-87CA-D64F-AB86-DB2520DDF5D7}" type="slidenum">
              <a:rPr lang="en-US" smtClean="0"/>
              <a:t>7</a:t>
            </a:fld>
            <a:endParaRPr lang="en-US" dirty="0"/>
          </a:p>
        </p:txBody>
      </p:sp>
    </p:spTree>
    <p:extLst>
      <p:ext uri="{BB962C8B-B14F-4D97-AF65-F5344CB8AC3E}">
        <p14:creationId xmlns:p14="http://schemas.microsoft.com/office/powerpoint/2010/main" val="15623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120257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614988" cy="3157538"/>
          </a:xfrm>
        </p:spPr>
      </p:sp>
      <p:sp>
        <p:nvSpPr>
          <p:cNvPr id="3" name="Notes Placeholder 2"/>
          <p:cNvSpPr>
            <a:spLocks noGrp="1"/>
          </p:cNvSpPr>
          <p:nvPr>
            <p:ph type="body" idx="1"/>
          </p:nvPr>
        </p:nvSpPr>
        <p:spPr/>
        <p:txBody>
          <a:bodyPr/>
          <a:lstStyle/>
          <a:p>
            <a:r>
              <a:rPr lang="en-US" sz="800" dirty="0"/>
              <a:t>OPTIONAL - Alternate view: this pie chart shows </a:t>
            </a:r>
            <a:r>
              <a:rPr lang="en-US" sz="800" b="1" dirty="0"/>
              <a:t>sponsor breakdown by staff</a:t>
            </a:r>
          </a:p>
          <a:p>
            <a:endParaRPr lang="en-US" dirty="0"/>
          </a:p>
          <a:p>
            <a:r>
              <a:rPr lang="en-US" dirty="0"/>
              <a:t>In FY 2021, PNNL had $1.34 billion in funding (or sales) and $1.24 billion in spending (or business volume). The pie chart reflects the </a:t>
            </a:r>
            <a:r>
              <a:rPr lang="en-US" b="1" dirty="0"/>
              <a:t>distribution of FY 2021 staff or full-time equivalents (FTE) by sponsor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Source for this data: PNNL </a:t>
            </a:r>
            <a:r>
              <a:rPr lang="en-US" u="sng" dirty="0">
                <a:hlinkClick r:id="rId3"/>
              </a:rPr>
              <a:t>Fast Facts</a:t>
            </a:r>
            <a:r>
              <a:rPr lang="en-US" dirty="0"/>
              <a:t> in Insight. These numbers are updated annually at </a:t>
            </a:r>
            <a:r>
              <a:rPr lang="en-US" u="sng" dirty="0">
                <a:hlinkClick r:id="rId3"/>
              </a:rPr>
              <a:t>https://enterprise.pnl.gov/sites/LPPM/LPPM%20Documents/Insight_master_files_/PNNL_Fast_Facts.pdf</a:t>
            </a:r>
            <a:r>
              <a:rPr lang="en-US" u="sng"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solidFill>
                  <a:srgbClr val="000000"/>
                </a:solidFill>
                <a:ea typeface="Calibri" panose="020F0502020204030204" pitchFamily="34" charset="0"/>
                <a:cs typeface="Times New Roman" panose="02020603050405020304" pitchFamily="18" charset="0"/>
              </a:rPr>
              <a:t>In addition to the numbers shown on the slide, PNNL generated more than $1.59B of economic </a:t>
            </a:r>
            <a:r>
              <a:rPr lang="en-US" dirty="0">
                <a:solidFill>
                  <a:srgbClr val="000000"/>
                </a:solidFill>
                <a:ea typeface="Calibri" panose="020F0502020204030204" pitchFamily="34" charset="0"/>
              </a:rPr>
              <a:t>output and supported more than 7,500 jobs in Washington state </a:t>
            </a:r>
            <a:r>
              <a:rPr lang="en-US" b="0" dirty="0">
                <a:solidFill>
                  <a:srgbClr val="000000"/>
                </a:solidFill>
                <a:ea typeface="Calibri" panose="020F0502020204030204" pitchFamily="34" charset="0"/>
              </a:rPr>
              <a:t>in FY 2020. </a:t>
            </a:r>
            <a:r>
              <a:rPr lang="en-US" b="0" dirty="0">
                <a:solidFill>
                  <a:prstClr val="black"/>
                </a:solidFill>
              </a:rPr>
              <a:t>The </a:t>
            </a:r>
            <a:r>
              <a:rPr lang="en-US" dirty="0">
                <a:solidFill>
                  <a:prstClr val="black"/>
                </a:solidFill>
              </a:rPr>
              <a:t>number of jobs supported by PNNL includes those </a:t>
            </a:r>
            <a:r>
              <a:rPr lang="en-US" dirty="0">
                <a:solidFill>
                  <a:srgbClr val="000000"/>
                </a:solidFill>
                <a:ea typeface="Calibri" panose="020F0502020204030204" pitchFamily="34" charset="0"/>
              </a:rPr>
              <a:t>we hire directly, plus jobs created by the goods and services that we purchase. Source: </a:t>
            </a:r>
            <a:r>
              <a:rPr lang="en-US" b="0" dirty="0">
                <a:solidFill>
                  <a:srgbClr val="000000"/>
                </a:solidFill>
                <a:ea typeface="Calibri" panose="020F0502020204030204" pitchFamily="34" charset="0"/>
              </a:rPr>
              <a:t>FY 2020 </a:t>
            </a:r>
            <a:r>
              <a:rPr lang="en-US" dirty="0">
                <a:solidFill>
                  <a:srgbClr val="000000"/>
                </a:solidFill>
                <a:ea typeface="Calibri" panose="020F0502020204030204" pitchFamily="34" charset="0"/>
              </a:rPr>
              <a:t>Economic Impact Report (</a:t>
            </a:r>
            <a:r>
              <a:rPr lang="en-US" u="sng" dirty="0">
                <a:solidFill>
                  <a:srgbClr val="0563C1"/>
                </a:solidFill>
                <a:effectLst/>
                <a:ea typeface="Calibri" panose="020F0502020204030204" pitchFamily="34" charset="0"/>
                <a:hlinkClick r:id="rId4"/>
              </a:rPr>
              <a:t>https://www.pnnl.gov/economic-impact</a:t>
            </a:r>
            <a:r>
              <a:rPr lang="en-US" dirty="0">
                <a:solidFill>
                  <a:srgbClr val="000000"/>
                </a:solidFill>
                <a:ea typeface="Calibri" panose="020F0502020204030204" pitchFamily="34" charset="0"/>
              </a:rPr>
              <a:t>). </a:t>
            </a:r>
            <a:r>
              <a:rPr lang="en-US" dirty="0">
                <a:solidFill>
                  <a:srgbClr val="000000"/>
                </a:solidFill>
                <a:ea typeface="Calibri" panose="020F0502020204030204" pitchFamily="34" charset="0"/>
                <a:cs typeface="Times New Roman" panose="02020603050405020304" pitchFamily="18" charset="0"/>
              </a:rPr>
              <a:t>The FY 2021 updates to these figures are not yet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1134012"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3401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4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14400"/>
            <a:ext cx="5614988" cy="3157538"/>
          </a:xfrm>
        </p:spPr>
      </p:sp>
      <p:sp>
        <p:nvSpPr>
          <p:cNvPr id="3" name="Notes Placeholder 2"/>
          <p:cNvSpPr>
            <a:spLocks noGrp="1"/>
          </p:cNvSpPr>
          <p:nvPr>
            <p:ph type="body" idx="1"/>
          </p:nvPr>
        </p:nvSpPr>
        <p:spPr/>
        <p:txBody>
          <a:bodyPr/>
          <a:lstStyle/>
          <a:p>
            <a:pPr>
              <a:defRPr/>
            </a:pPr>
            <a:r>
              <a:rPr lang="en-US" sz="800" dirty="0"/>
              <a:t>OPTIONAL - for use with general audiences, those unfamiliar with the national laboratory system, and the community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PNNL is </a:t>
            </a:r>
            <a:r>
              <a:rPr lang="en-US" b="0" i="0" kern="1200" dirty="0">
                <a:solidFill>
                  <a:schemeClr val="tx1"/>
                </a:solidFill>
                <a:effectLst/>
              </a:rPr>
              <a:t>a national lab with Pacific Northwest roots and global reach. Whether our researchers are unlocking the mysteries of Earth’s climate, helping modernize the U.S. electric power grid, or safeguarding ports around the world from nuclear smuggling, we accept great challenges for one purpose—to create a world that is safer, cleaner, more prosperous, and more secure. </a:t>
            </a:r>
          </a:p>
          <a:p>
            <a:pPr lvl="0">
              <a:defRPr/>
            </a:pPr>
            <a:br>
              <a:rPr lang="en-US" b="0" i="0" kern="1200" dirty="0">
                <a:solidFill>
                  <a:schemeClr val="tx1"/>
                </a:solidFill>
                <a:effectLst/>
              </a:rPr>
            </a:br>
            <a:r>
              <a:rPr lang="en-US" b="0" i="0" kern="1200" dirty="0">
                <a:solidFill>
                  <a:schemeClr val="tx1"/>
                </a:solidFill>
                <a:effectLst/>
              </a:rPr>
              <a:t>Founded in 1965,  PNNL is operated by Battelle for the U.S. Department of Energy's Office of Science. DOE's</a:t>
            </a:r>
            <a:r>
              <a:rPr lang="en-US" b="0" i="0" u="none" strike="noStrike" kern="1200" dirty="0">
                <a:solidFill>
                  <a:schemeClr val="tx1"/>
                </a:solidFill>
                <a:effectLst/>
                <a:hlinkClick r:id="rId3"/>
              </a:rPr>
              <a:t> Office of Science</a:t>
            </a:r>
            <a:r>
              <a:rPr lang="en-US" dirty="0"/>
              <a:t> (</a:t>
            </a:r>
            <a:r>
              <a:rPr lang="en-US" dirty="0">
                <a:hlinkClick r:id="rId3"/>
              </a:rPr>
              <a:t>https://www.energy.gov/science/office-science</a:t>
            </a:r>
            <a:r>
              <a:rPr lang="en-US" dirty="0"/>
              <a:t>)</a:t>
            </a:r>
            <a:r>
              <a:rPr lang="en-US" b="0" i="0" kern="1200" dirty="0">
                <a:solidFill>
                  <a:schemeClr val="tx1"/>
                </a:solidFill>
                <a:effectLst/>
              </a:rPr>
              <a:t> is the single largest supporter of basic research in the physical sciences in the United States and is working to address some of the most pressing challenges of our time. </a:t>
            </a: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dirty="0"/>
          </a:p>
        </p:txBody>
      </p:sp>
    </p:spTree>
    <p:extLst>
      <p:ext uri="{BB962C8B-B14F-4D97-AF65-F5344CB8AC3E}">
        <p14:creationId xmlns:p14="http://schemas.microsoft.com/office/powerpoint/2010/main" val="229105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latin typeface="Arial"/>
                <a:cs typeface="Arial"/>
              </a:rPr>
              <a:t>PNNL’s Sequim Campus is home to the Marine and Coastal Research Laboratory, </a:t>
            </a:r>
            <a:r>
              <a:rPr lang="en-US" sz="1200" dirty="0">
                <a:solidFill>
                  <a:schemeClr val="bg1"/>
                </a:solidFill>
                <a:latin typeface="Arial"/>
                <a:cs typeface="Arial"/>
              </a:rPr>
              <a:t>DOE’s only dedicated marine sciences laboratory, serves DOE and its partners to unlock the potential of ocean renewable energy to advance energy system resilience, support equitable economic development, ensure healthy coastal ecosystems, and propel the Nation towards meeting 2035 and 2050 climate goals. </a:t>
            </a:r>
          </a:p>
          <a:p>
            <a:endParaRPr lang="en-US" sz="1200" dirty="0">
              <a:solidFill>
                <a:schemeClr val="bg1"/>
              </a:solidFill>
              <a:latin typeface="Arial"/>
              <a:cs typeface="Arial"/>
            </a:endParaRPr>
          </a:p>
          <a:p>
            <a:r>
              <a:rPr lang="en-US" dirty="0"/>
              <a:t>Campus location allows us to go from bench to bay to enable research. The shoreline adjacent to our facilities enables us to extend our research scope to include a “living laboratory” </a:t>
            </a:r>
          </a:p>
          <a:p>
            <a:endParaRPr lang="en-US" dirty="0"/>
          </a:p>
          <a:p>
            <a:r>
              <a:rPr lang="en-US" dirty="0"/>
              <a:t>The pier, floating dock, and research vessels enable us to have ready access to PNNL’s tidelands and extended research areas in Sequim Bay.</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2953846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600"/>
              </a:spcAft>
            </a:pP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nSpc>
                <a:spcPct val="150000"/>
              </a:lnSpc>
              <a:spcBef>
                <a:spcPts val="0"/>
              </a:spcBef>
              <a:spcAft>
                <a:spcPts val="600"/>
              </a:spcAft>
            </a:pP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nSpc>
                <a:spcPct val="150000"/>
              </a:lnSpc>
              <a:spcBef>
                <a:spcPts val="0"/>
              </a:spcBef>
              <a:spcAft>
                <a:spcPts val="600"/>
              </a:spcAft>
            </a:pPr>
            <a:r>
              <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The campus builds on a rich history of research related to marine and coastal resources and is divided between two areas, the shoreline facilities located directly on the water, and the uplands located 100 feet above sea level. Separate vehicle access routes and a pedestrian pathway with stairs connect the two distinct areas. Development in the shoreline area is limited to vertical growth, whereas the uplands area with the heavily forested and sloping terrain provides development around the existing facilities. The PNNL Marine Sciences Laboratory has the ability to increase the facility footprint by 81,000 gross square feet (GSF) (from 51,000 GSF to 132,000 GSF) with the majority of the buildings housed in the uplands area.</a:t>
            </a:r>
          </a:p>
          <a:p>
            <a:pPr marL="228600" marR="0">
              <a:lnSpc>
                <a:spcPct val="150000"/>
              </a:lnSpc>
              <a:spcBef>
                <a:spcPts val="0"/>
              </a:spcBef>
              <a:spcAft>
                <a:spcPts val="600"/>
              </a:spcAft>
            </a:pP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nSpc>
                <a:spcPct val="150000"/>
              </a:lnSpc>
              <a:spcBef>
                <a:spcPts val="0"/>
              </a:spcBef>
              <a:spcAft>
                <a:spcPts val="600"/>
              </a:spcAft>
            </a:pPr>
            <a:r>
              <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The location offers a wide range of tidal conditions, in some areas greater than 3 meters with river flows ranging up to 350 cubic meters per second. These conditions offer benefits to the tidal-energy conversion device research and coastal resilience modeling. In addition, the salinity and quality of water in Sequim Bay resemble a largely pristine coastal ocean rather than a typical estuary due to a combination of relatively low rainfall and a very small, largely forested watershed.</a:t>
            </a:r>
          </a:p>
          <a:p>
            <a:pPr marL="228600" marR="0">
              <a:lnSpc>
                <a:spcPct val="150000"/>
              </a:lnSpc>
              <a:spcBef>
                <a:spcPts val="0"/>
              </a:spcBef>
              <a:spcAft>
                <a:spcPts val="600"/>
              </a:spcAft>
            </a:pP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lvl="0" indent="0" algn="l" defTabSz="914400" rtl="0" eaLnBrk="1" fontAlgn="auto" latinLnBrk="0" hangingPunct="1">
              <a:lnSpc>
                <a:spcPct val="150000"/>
              </a:lnSpc>
              <a:spcBef>
                <a:spcPts val="0"/>
              </a:spcBef>
              <a:spcAft>
                <a:spcPts val="600"/>
              </a:spcAft>
              <a:buClrTx/>
              <a:buSzTx/>
              <a:buFontTx/>
              <a:buNone/>
              <a:tabLst/>
              <a:defRPr/>
            </a:pPr>
            <a:r>
              <a:rPr lang="en-US" sz="1200" i="1"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Battelle is transferring a portion of the 140 acres of tidelands and uplands to DOE, which allows the federal government to advance the marine and coastal research areas. Per the current DOE prime contract with Battelle Memorial Institute (DE-AC05-76RL01830), 117 acres of land and tidelands at the PNNL Sequim Campus will transition to federal ownership on or before October 1, 2022.</a:t>
            </a: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nSpc>
                <a:spcPct val="150000"/>
              </a:lnSpc>
              <a:spcBef>
                <a:spcPts val="0"/>
              </a:spcBef>
              <a:spcAft>
                <a:spcPts val="600"/>
              </a:spcAft>
            </a:pP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nSpc>
                <a:spcPct val="150000"/>
              </a:lnSpc>
              <a:spcBef>
                <a:spcPts val="0"/>
              </a:spcBef>
              <a:spcAft>
                <a:spcPts val="600"/>
              </a:spcAft>
            </a:pPr>
            <a:r>
              <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Portions of the campus have been set aside as No Activity Zone and a No Development Zone, an agreement with the Pacific Northwest Site Office and the Jamestown </a:t>
            </a:r>
            <a:r>
              <a:rPr lang="en-US" sz="1200" dirty="0" err="1">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S’Kallam</a:t>
            </a:r>
            <a:r>
              <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 Tribe. Non-invasive research (e.g., instrumentation) may continue in the No Development Zone through case-by-case permits.</a:t>
            </a:r>
          </a:p>
          <a:p>
            <a:pPr marL="228600" marR="0">
              <a:lnSpc>
                <a:spcPct val="150000"/>
              </a:lnSpc>
              <a:spcBef>
                <a:spcPts val="0"/>
              </a:spcBef>
              <a:spcAft>
                <a:spcPts val="600"/>
              </a:spcAft>
            </a:pPr>
            <a:r>
              <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Sequim Bay is a 5,000 acre, 126-foot-deep, submerged glacial valley off the Strait of Juan de Fuca providing researchers opportunities to study the effects of tides, upstream dynamics, and biogeochemical activities.</a:t>
            </a:r>
          </a:p>
          <a:p>
            <a:pPr marL="228600" marR="0">
              <a:lnSpc>
                <a:spcPct val="150000"/>
              </a:lnSpc>
              <a:spcBef>
                <a:spcPts val="0"/>
              </a:spcBef>
              <a:spcAft>
                <a:spcPts val="600"/>
              </a:spcAft>
            </a:pP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nSpc>
                <a:spcPct val="150000"/>
              </a:lnSpc>
              <a:spcBef>
                <a:spcPts val="0"/>
              </a:spcBef>
              <a:spcAft>
                <a:spcPts val="600"/>
              </a:spcAft>
            </a:pPr>
            <a:r>
              <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PNNL Sequim serves as a focus for research by staff from across PNNL and the outside research community who need occasional access to the campus resources and expertise. On average, approximately 80+ staff and researchers use the facilities, site, and location to conduct research to further the national mission. </a:t>
            </a:r>
          </a:p>
          <a:p>
            <a:pPr marL="228600" marR="0">
              <a:lnSpc>
                <a:spcPct val="150000"/>
              </a:lnSpc>
              <a:spcBef>
                <a:spcPts val="0"/>
              </a:spcBef>
              <a:spcAft>
                <a:spcPts val="600"/>
              </a:spcAft>
            </a:pPr>
            <a:endParaRPr lang="en-US" sz="12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a:p>
            <a:endParaRPr lang="en-US" dirty="0"/>
          </a:p>
          <a:p>
            <a:r>
              <a:rPr lang="en-US" b="1" u="sng" dirty="0"/>
              <a:t>Facility and Structure Info*</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MSL1: 7,754sf lab space, Flow-through aquatics, electronics, ultra trace radiological, BSL-1 labs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MSL1G: 792sf storage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MSL1W: 280sf common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MSL2: 1,847sf lab space, BSL2 labs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MSL3: 489sf storage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MSL4: 100sf common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MSL-5: 7,334sf lab space, Biofuels, Ultra trace chemistry</a:t>
            </a:r>
          </a:p>
          <a:p>
            <a:pPr marL="228600" indent="-228600">
              <a:buFont typeface="+mj-lt"/>
              <a:buAutoNum type="arabicPeriod"/>
            </a:pPr>
            <a:r>
              <a:rPr lang="en-US" dirty="0"/>
              <a:t>MSL-7: 5,341sf Offices</a:t>
            </a:r>
          </a:p>
          <a:p>
            <a:pPr marL="228600" indent="-228600">
              <a:buFont typeface="+mj-lt"/>
              <a:buAutoNum type="arabicPeriod"/>
            </a:pPr>
            <a:r>
              <a:rPr lang="en-US" dirty="0"/>
              <a:t>Boat ramp, pier and </a:t>
            </a:r>
          </a:p>
          <a:p>
            <a:pPr marL="228600" indent="-228600">
              <a:buFont typeface="+mj-lt"/>
              <a:buAutoNum type="arabicPeriod"/>
            </a:pPr>
            <a:r>
              <a:rPr lang="en-US" dirty="0"/>
              <a:t>floating dock</a:t>
            </a:r>
          </a:p>
          <a:p>
            <a:pPr marL="0" indent="0">
              <a:buFont typeface="+mj-lt"/>
              <a:buNone/>
            </a:pPr>
            <a:r>
              <a:rPr lang="en-US" b="0" u="none" dirty="0"/>
              <a:t>*</a:t>
            </a:r>
            <a:r>
              <a:rPr lang="en-US" b="0" i="1" u="none" dirty="0"/>
              <a:t>as of June 2020 the laboratory name changed from Marine Sciences Laboratory to Marine and Coastal Research Laboratory (MCRL) and will in time change the building names to reflect the new name</a:t>
            </a:r>
            <a:endParaRPr lang="en-US" b="0" u="none" dirty="0"/>
          </a:p>
          <a:p>
            <a:pPr marL="228600" indent="-228600">
              <a:buFont typeface="+mj-lt"/>
              <a:buAutoNum type="arabicPeriod"/>
            </a:pPr>
            <a:endParaRPr lang="en-US" b="0" u="none" dirty="0"/>
          </a:p>
          <a:p>
            <a:pPr marL="228600" indent="-228600">
              <a:buFont typeface="+mj-lt"/>
              <a:buAutoNum type="arabicPeriod"/>
            </a:pPr>
            <a:endParaRPr lang="en-US" dirty="0"/>
          </a:p>
          <a:p>
            <a:endParaRPr lang="en-US" dirty="0"/>
          </a:p>
          <a:p>
            <a:r>
              <a:rPr lang="en-US" b="1" dirty="0"/>
              <a:t>Staff &amp; researchers as of May 2020</a:t>
            </a:r>
          </a:p>
          <a:p>
            <a:pPr marL="171450" indent="-171450">
              <a:buFont typeface="Arial" panose="020B0604020202020204" pitchFamily="34" charset="0"/>
              <a:buChar char="•"/>
            </a:pPr>
            <a:r>
              <a:rPr lang="en-US" dirty="0"/>
              <a:t>54 onsite permanent staff</a:t>
            </a:r>
          </a:p>
          <a:p>
            <a:pPr marL="171450" indent="-171450">
              <a:buFont typeface="Arial" panose="020B0604020202020204" pitchFamily="34" charset="0"/>
              <a:buChar char="•"/>
            </a:pPr>
            <a:r>
              <a:rPr lang="en-US" dirty="0"/>
              <a:t>10 temp students</a:t>
            </a:r>
          </a:p>
          <a:p>
            <a:pPr marL="171450" indent="-171450">
              <a:buFont typeface="Arial" panose="020B0604020202020204" pitchFamily="34" charset="0"/>
              <a:buChar char="•"/>
            </a:pPr>
            <a:r>
              <a:rPr lang="en-US" dirty="0"/>
              <a:t>~30 visiting researchers</a:t>
            </a:r>
          </a:p>
          <a:p>
            <a:pPr marL="171450" indent="-171450">
              <a:buFont typeface="Arial" panose="020B0604020202020204" pitchFamily="34" charset="0"/>
              <a:buChar char="•"/>
            </a:pPr>
            <a:r>
              <a:rPr lang="en-US" dirty="0"/>
              <a:t>20 positions open</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12</a:t>
            </a:fld>
            <a:endParaRPr lang="en-US"/>
          </a:p>
        </p:txBody>
      </p:sp>
    </p:spTree>
    <p:extLst>
      <p:ext uri="{BB962C8B-B14F-4D97-AF65-F5344CB8AC3E}">
        <p14:creationId xmlns:p14="http://schemas.microsoft.com/office/powerpoint/2010/main" val="295803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png"/><Relationship Id="rId3" Type="http://schemas.openxmlformats.org/officeDocument/2006/relationships/image" Target="../media/image8.tif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tif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jpeg"/><Relationship Id="rId9" Type="http://schemas.openxmlformats.org/officeDocument/2006/relationships/image" Target="../media/image14.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21.png"/><Relationship Id="rId3" Type="http://schemas.openxmlformats.org/officeDocument/2006/relationships/image" Target="../media/image19.tif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tif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20.jpeg"/><Relationship Id="rId9" Type="http://schemas.openxmlformats.org/officeDocument/2006/relationships/image" Target="../media/image1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2.tiff"/><Relationship Id="rId7" Type="http://schemas.openxmlformats.org/officeDocument/2006/relationships/image" Target="../media/image13.emf"/><Relationship Id="rId2" Type="http://schemas.openxmlformats.org/officeDocument/2006/relationships/image" Target="../media/image7.tif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customXml" Target="../ink/ink1.xml"/><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pic>
        <p:nvPicPr>
          <p:cNvPr id="8" name="Picture 7" descr="A river running through a forest&#10;&#10;Description automatically generated">
            <a:extLst>
              <a:ext uri="{FF2B5EF4-FFF2-40B4-BE49-F238E27FC236}">
                <a16:creationId xmlns:a16="http://schemas.microsoft.com/office/drawing/2014/main" id="{086FA637-3035-0B44-9512-C74FF389723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July 12, 2022</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371600" y="2057400"/>
            <a:ext cx="12801600" cy="5486400"/>
          </a:xfrm>
          <a:prstGeom prst="rect">
            <a:avLst/>
          </a:prstGeom>
        </p:spPr>
        <p:txBody>
          <a:bodyPr lIns="0" tIns="0" rIns="0" bIns="0" anchor="t" anchorCtr="0"/>
          <a:lstStyle>
            <a:lvl1pPr marL="320040" indent="-320040">
              <a:buFont typeface="Arial" panose="020B0604020202020204" pitchFamily="34" charset="0"/>
              <a:buChar char="•"/>
              <a:tabLst>
                <a:tab pos="4119563" algn="l"/>
              </a:tabLst>
              <a:defRPr sz="2800">
                <a:solidFill>
                  <a:schemeClr val="accent2"/>
                </a:solidFill>
                <a:latin typeface="Arial" panose="020B0604020202020204" pitchFamily="34" charset="0"/>
                <a:cs typeface="Arial" panose="020B0604020202020204" pitchFamily="34" charset="0"/>
              </a:defRPr>
            </a:lvl1pPr>
            <a:lvl2pPr marL="1005840" indent="-457200">
              <a:buFont typeface="Wingdings" panose="05000000000000000000" pitchFamily="2" charset="2"/>
              <a:buChar char="§"/>
              <a:defRPr sz="2400">
                <a:solidFill>
                  <a:schemeClr val="accent2"/>
                </a:solidFill>
                <a:latin typeface="Arial" panose="020B0604020202020204" pitchFamily="34" charset="0"/>
                <a:cs typeface="Arial" panose="020B0604020202020204" pitchFamily="34" charset="0"/>
              </a:defRPr>
            </a:lvl2pPr>
            <a:lvl3pPr marL="1554480" indent="-457200">
              <a:buFont typeface="Wingdings" panose="05000000000000000000" pitchFamily="2" charset="2"/>
              <a:buChar char="ü"/>
              <a:defRPr sz="2000">
                <a:solidFill>
                  <a:schemeClr val="accent2"/>
                </a:solidFill>
                <a:latin typeface="Arial" panose="020B0604020202020204" pitchFamily="34" charset="0"/>
                <a:cs typeface="Arial" panose="020B0604020202020204" pitchFamily="34" charset="0"/>
              </a:defRPr>
            </a:lvl3pPr>
            <a:lvl4pPr marL="1645920" indent="0">
              <a:buNone/>
              <a:defRPr sz="2800">
                <a:solidFill>
                  <a:srgbClr val="7F7F7F"/>
                </a:solidFill>
                <a:latin typeface="Arial" panose="020B0604020202020204" pitchFamily="34" charset="0"/>
                <a:cs typeface="Arial" panose="020B0604020202020204" pitchFamily="34" charset="0"/>
              </a:defRPr>
            </a:lvl4pPr>
            <a:lvl5pPr marL="2194560" indent="0">
              <a:buNone/>
              <a:defRPr sz="2800">
                <a:solidFill>
                  <a:srgbClr val="7F7F7F"/>
                </a:solidFill>
                <a:latin typeface="Arial" panose="020B0604020202020204" pitchFamily="34" charset="0"/>
                <a:cs typeface="Arial" panose="020B0604020202020204" pitchFamily="34" charset="0"/>
              </a:defRPr>
            </a:lvl5pPr>
          </a:lstStyle>
          <a:p>
            <a:pPr lvl="0"/>
            <a:r>
              <a:rPr lang="en-US"/>
              <a:t>Edit Master text styles</a:t>
            </a:r>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3200400" y="301752"/>
            <a:ext cx="10972800" cy="1280160"/>
          </a:xfrm>
          <a:prstGeom prst="rect">
            <a:avLst/>
          </a:prstGeom>
        </p:spPr>
        <p:txBody>
          <a:bodyPr lIns="0" tIns="0" rIns="0" bIns="0" anchor="b" anchorCtr="0"/>
          <a:lstStyle>
            <a:lvl1pPr marL="0" indent="0">
              <a:spcBef>
                <a:spcPts val="0"/>
              </a:spcBef>
              <a:buFont typeface="Arial" panose="020B0604020202020204" pitchFamily="34" charset="0"/>
              <a:buNone/>
              <a:defRPr sz="4000" b="1">
                <a:solidFill>
                  <a:srgbClr val="C8722E"/>
                </a:solidFill>
                <a:latin typeface="Arial" panose="020B0604020202020204" pitchFamily="34" charset="0"/>
                <a:cs typeface="Arial" panose="020B0604020202020204" pitchFamily="34" charset="0"/>
              </a:defRPr>
            </a:lvl1pPr>
            <a:lvl2pPr marL="548640" indent="0">
              <a:buFont typeface="Arial" panose="020B0604020202020204" pitchFamily="34" charset="0"/>
              <a:buNone/>
              <a:defRPr b="1">
                <a:latin typeface="Arial" panose="020B0604020202020204" pitchFamily="34" charset="0"/>
                <a:cs typeface="Arial" panose="020B0604020202020204" pitchFamily="34" charset="0"/>
              </a:defRPr>
            </a:lvl2pPr>
            <a:lvl3pPr marL="1097280" indent="0">
              <a:buFont typeface="Arial" panose="020B0604020202020204" pitchFamily="34" charset="0"/>
              <a:buNone/>
              <a:defRPr b="1">
                <a:latin typeface="Arial" panose="020B0604020202020204" pitchFamily="34" charset="0"/>
                <a:cs typeface="Arial" panose="020B0604020202020204" pitchFamily="34" charset="0"/>
              </a:defRPr>
            </a:lvl3pPr>
            <a:lvl4pPr marL="1645920" indent="0">
              <a:buFont typeface="Arial" panose="020B0604020202020204" pitchFamily="34" charset="0"/>
              <a:buNone/>
              <a:defRPr b="1">
                <a:latin typeface="Arial" panose="020B0604020202020204" pitchFamily="34" charset="0"/>
                <a:cs typeface="Arial" panose="020B0604020202020204" pitchFamily="34" charset="0"/>
              </a:defRPr>
            </a:lvl4pPr>
            <a:lvl5pPr marL="2194560"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a:t>Click to insert slide title text</a:t>
            </a:r>
          </a:p>
        </p:txBody>
      </p:sp>
    </p:spTree>
    <p:extLst>
      <p:ext uri="{BB962C8B-B14F-4D97-AF65-F5344CB8AC3E}">
        <p14:creationId xmlns:p14="http://schemas.microsoft.com/office/powerpoint/2010/main" val="9721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D8E61AA0-E020-4E33-A886-936F9751C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39591"/>
            <a:ext cx="14630400" cy="356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BA928BB-DBE8-4DFF-8835-782291659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26"/>
          <a:stretch>
            <a:fillRect/>
          </a:stretch>
        </p:blipFill>
        <p:spPr bwMode="auto">
          <a:xfrm>
            <a:off x="1" y="1442086"/>
            <a:ext cx="10110563" cy="64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EERE identifier_vert_2017_top bleed_BC.jpg">
            <a:extLst>
              <a:ext uri="{FF2B5EF4-FFF2-40B4-BE49-F238E27FC236}">
                <a16:creationId xmlns:a16="http://schemas.microsoft.com/office/drawing/2014/main" id="{603DDF2A-DC25-4BD9-A836-E8A0980514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9146"/>
            <a:ext cx="2233242" cy="14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D635AE0A-FD1F-4F5E-AB27-EB8AC09CF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788" y="6903720"/>
            <a:ext cx="562121" cy="56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9BAD70F-E894-4E6E-8F59-05C73C9E2D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6750" y="7008496"/>
            <a:ext cx="760294" cy="3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270D679-A901-4D72-A907-E9558A7F3A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9884" y="6997066"/>
            <a:ext cx="470657" cy="37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30270F52-56F6-47D5-9BAA-7FD9554C7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1477" y="6939916"/>
            <a:ext cx="442075" cy="4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7C2E4D7C-12F8-4C24-949B-68D7C990D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6392" y="6991350"/>
            <a:ext cx="556405" cy="3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a:extLst>
              <a:ext uri="{FF2B5EF4-FFF2-40B4-BE49-F238E27FC236}">
                <a16:creationId xmlns:a16="http://schemas.microsoft.com/office/drawing/2014/main" id="{79E82517-CDDE-499D-9139-74455752A5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5639" y="6968490"/>
            <a:ext cx="329650" cy="43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ABF3E7AF-2253-4433-9E05-51E1DDEF26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17282" y="6922770"/>
            <a:ext cx="817458"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5E71D81D-FEF5-4F8E-B9C0-E70A2BE34B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08130" y="6960870"/>
            <a:ext cx="316312"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6B7148E0-5EA2-4432-B7B7-FEDECCF910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5790" y="868680"/>
            <a:ext cx="441884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469524" y="3814590"/>
            <a:ext cx="13231606" cy="843397"/>
          </a:xfrm>
          <a:prstGeom prst="rect">
            <a:avLst/>
          </a:prstGeom>
        </p:spPr>
        <p:txBody>
          <a:bodyPr>
            <a:normAutofit/>
          </a:bodyPr>
          <a:lstStyle>
            <a:lvl1pPr marL="0" indent="0" algn="l">
              <a:buNone/>
              <a:defRPr sz="4800" b="1" i="0">
                <a:solidFill>
                  <a:schemeClr val="bg1"/>
                </a:solidFill>
                <a:latin typeface="+mj-lt"/>
                <a:cs typeface="Aria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20" name="Text Placeholder 17"/>
          <p:cNvSpPr>
            <a:spLocks noGrp="1"/>
          </p:cNvSpPr>
          <p:nvPr>
            <p:ph type="body" sz="quarter" idx="10"/>
          </p:nvPr>
        </p:nvSpPr>
        <p:spPr>
          <a:xfrm>
            <a:off x="2470049" y="4870069"/>
            <a:ext cx="6673683" cy="397350"/>
          </a:xfrm>
          <a:prstGeom prst="rect">
            <a:avLst/>
          </a:prstGeom>
        </p:spPr>
        <p:txBody>
          <a:bodyPr/>
          <a:lstStyle>
            <a:lvl1pPr marL="0" marR="0" indent="0" algn="l" defTabSz="548640" rtl="0" eaLnBrk="1" fontAlgn="auto" latinLnBrk="0" hangingPunct="1">
              <a:lnSpc>
                <a:spcPct val="100000"/>
              </a:lnSpc>
              <a:spcBef>
                <a:spcPct val="20000"/>
              </a:spcBef>
              <a:spcAft>
                <a:spcPts val="0"/>
              </a:spcAft>
              <a:buClrTx/>
              <a:buSzTx/>
              <a:buFontTx/>
              <a:buNone/>
              <a:tabLst/>
              <a:defRPr kumimoji="0" lang="en-US" sz="192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2477149" y="5479501"/>
            <a:ext cx="2967902" cy="346424"/>
          </a:xfrm>
          <a:prstGeom prst="rect">
            <a:avLst/>
          </a:prstGeom>
        </p:spPr>
        <p:txBody>
          <a:bodyPr>
            <a:normAutofit/>
          </a:bodyPr>
          <a:lstStyle>
            <a:lvl1pPr>
              <a:buNone/>
              <a:defRPr sz="144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1214023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11D636C-BE87-4185-802E-31893A659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39591"/>
            <a:ext cx="14630400" cy="356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738722E-D9A4-4A65-8DAE-D8891625F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26"/>
          <a:stretch>
            <a:fillRect/>
          </a:stretch>
        </p:blipFill>
        <p:spPr bwMode="auto">
          <a:xfrm>
            <a:off x="1" y="1442086"/>
            <a:ext cx="8504230" cy="64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EERE identifier_vert_2017_top bleed_BC.jpg">
            <a:extLst>
              <a:ext uri="{FF2B5EF4-FFF2-40B4-BE49-F238E27FC236}">
                <a16:creationId xmlns:a16="http://schemas.microsoft.com/office/drawing/2014/main" id="{C6C2A059-0609-41AB-8F92-452BD7B6A5DD}"/>
              </a:ext>
            </a:extLst>
          </p:cNvPr>
          <p:cNvPicPr>
            <a:picLocks noChangeAspect="1"/>
          </p:cNvPicPr>
          <p:nvPr/>
        </p:nvPicPr>
        <p:blipFill>
          <a:blip r:embed="rId4">
            <a:extLst>
              <a:ext uri="{28A0092B-C50C-407E-A947-70E740481C1C}">
                <a14:useLocalDpi xmlns:a14="http://schemas.microsoft.com/office/drawing/2010/main" val="0"/>
              </a:ext>
            </a:extLst>
          </a:blip>
          <a:srcRect t="-1146" b="-4311"/>
          <a:stretch>
            <a:fillRect/>
          </a:stretch>
        </p:blipFill>
        <p:spPr bwMode="auto">
          <a:xfrm>
            <a:off x="931789" y="-13336"/>
            <a:ext cx="2732482"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33A074C3-73BA-4F16-90B3-33B4B08C8C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788" y="6903720"/>
            <a:ext cx="562121" cy="56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E8707DDE-C2E1-4F94-8794-C21A7FE04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6750" y="7008496"/>
            <a:ext cx="760294" cy="3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29F02A27-7996-4E1C-B979-A780FF20AC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9884" y="6997066"/>
            <a:ext cx="470657" cy="37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a:extLst>
              <a:ext uri="{FF2B5EF4-FFF2-40B4-BE49-F238E27FC236}">
                <a16:creationId xmlns:a16="http://schemas.microsoft.com/office/drawing/2014/main" id="{DF912079-B784-4A6C-8417-D62D7F543E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1477" y="6939916"/>
            <a:ext cx="442075" cy="4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4D829D4C-0B96-4001-AF0F-7793052154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6392" y="6991350"/>
            <a:ext cx="556405" cy="3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45AB63E0-4A0E-468A-A0B0-98DF17E4DE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5639" y="6968490"/>
            <a:ext cx="329650" cy="43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a:extLst>
              <a:ext uri="{FF2B5EF4-FFF2-40B4-BE49-F238E27FC236}">
                <a16:creationId xmlns:a16="http://schemas.microsoft.com/office/drawing/2014/main" id="{7B9ED432-7420-4BB2-BF66-2E6C06AC19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17282" y="6922770"/>
            <a:ext cx="817458"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a:extLst>
              <a:ext uri="{FF2B5EF4-FFF2-40B4-BE49-F238E27FC236}">
                <a16:creationId xmlns:a16="http://schemas.microsoft.com/office/drawing/2014/main" id="{BC8E4ACE-9C56-4804-BB5C-6E4782BD53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08130" y="6960870"/>
            <a:ext cx="316312"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88D801B4-7568-46BC-A83E-4DC1735E82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2678" y="2223136"/>
            <a:ext cx="8085021" cy="264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0"/>
          </p:nvPr>
        </p:nvSpPr>
        <p:spPr>
          <a:xfrm>
            <a:off x="5972061" y="4918121"/>
            <a:ext cx="6673683" cy="397350"/>
          </a:xfrm>
          <a:prstGeom prst="rect">
            <a:avLst/>
          </a:prstGeom>
        </p:spPr>
        <p:txBody>
          <a:bodyPr/>
          <a:lstStyle>
            <a:lvl1pPr marL="0" marR="0" indent="0" algn="l" defTabSz="548640" rtl="0" eaLnBrk="1" fontAlgn="auto" latinLnBrk="0" hangingPunct="1">
              <a:lnSpc>
                <a:spcPct val="100000"/>
              </a:lnSpc>
              <a:spcBef>
                <a:spcPct val="20000"/>
              </a:spcBef>
              <a:spcAft>
                <a:spcPts val="0"/>
              </a:spcAft>
              <a:buClrTx/>
              <a:buSzTx/>
              <a:buFontTx/>
              <a:buNone/>
              <a:tabLst/>
              <a:defRPr kumimoji="0" lang="en-US" sz="192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5979162" y="5527554"/>
            <a:ext cx="2967902" cy="346424"/>
          </a:xfrm>
          <a:prstGeom prst="rect">
            <a:avLst/>
          </a:prstGeom>
        </p:spPr>
        <p:txBody>
          <a:bodyPr>
            <a:normAutofit/>
          </a:bodyPr>
          <a:lstStyle>
            <a:lvl1pPr>
              <a:buNone/>
              <a:defRPr sz="144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442150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4ED4-E841-4E85-B2DC-17C36428642D}"/>
              </a:ext>
            </a:extLst>
          </p:cNvPr>
          <p:cNvSpPr/>
          <p:nvPr/>
        </p:nvSpPr>
        <p:spPr>
          <a:xfrm>
            <a:off x="1" y="1232536"/>
            <a:ext cx="14630400" cy="66617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592"/>
          </a:p>
        </p:txBody>
      </p:sp>
      <p:sp>
        <p:nvSpPr>
          <p:cNvPr id="2" name="Title 1"/>
          <p:cNvSpPr>
            <a:spLocks noGrp="1"/>
          </p:cNvSpPr>
          <p:nvPr>
            <p:ph type="title"/>
          </p:nvPr>
        </p:nvSpPr>
        <p:spPr>
          <a:xfrm>
            <a:off x="739333" y="257866"/>
            <a:ext cx="13166979" cy="975360"/>
          </a:xfrm>
          <a:prstGeom prst="rect">
            <a:avLst/>
          </a:prstGeom>
          <a:ln>
            <a:noFill/>
          </a:ln>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739333" y="1786723"/>
            <a:ext cx="13317325" cy="57570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49843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219E3-9E86-44DB-A7DF-FF186D66A887}"/>
              </a:ext>
            </a:extLst>
          </p:cNvPr>
          <p:cNvSpPr/>
          <p:nvPr/>
        </p:nvSpPr>
        <p:spPr>
          <a:xfrm>
            <a:off x="1" y="1232536"/>
            <a:ext cx="14630400" cy="66617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592"/>
          </a:p>
        </p:txBody>
      </p:sp>
      <p:sp>
        <p:nvSpPr>
          <p:cNvPr id="6" name="Content Placeholder 2"/>
          <p:cNvSpPr>
            <a:spLocks noGrp="1"/>
          </p:cNvSpPr>
          <p:nvPr>
            <p:ph sz="half" idx="1"/>
          </p:nvPr>
        </p:nvSpPr>
        <p:spPr>
          <a:xfrm>
            <a:off x="600030" y="2683598"/>
            <a:ext cx="6607594" cy="5120640"/>
          </a:xfrm>
          <a:prstGeom prst="rect">
            <a:avLst/>
          </a:prstGeom>
        </p:spPr>
        <p:txBody>
          <a:bodyPr/>
          <a:lstStyle>
            <a:lvl1pPr marL="219456" indent="-219456">
              <a:defRPr sz="2640" b="0" baseline="0"/>
            </a:lvl1pPr>
            <a:lvl2pPr>
              <a:buSzPct val="80000"/>
              <a:buFont typeface="Courier New" pitchFamily="49" charset="0"/>
              <a:buChar char="o"/>
              <a:defRPr lang="en-US" sz="2640" kern="1200" dirty="0" smtClean="0">
                <a:solidFill>
                  <a:schemeClr val="tx1"/>
                </a:solidFill>
                <a:latin typeface="+mn-lt"/>
                <a:ea typeface="+mn-ea"/>
                <a:cs typeface="+mn-cs"/>
              </a:defRPr>
            </a:lvl2pPr>
            <a:lvl3pPr>
              <a:buFont typeface="Calibri" pitchFamily="34" charset="0"/>
              <a:buChar char="–"/>
              <a:defRPr sz="2400"/>
            </a:lvl3pPr>
            <a:lvl4pPr>
              <a:buFont typeface="Wingdings" pitchFamily="2" charset="2"/>
              <a:buChar cha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7580556" y="2683598"/>
            <a:ext cx="6798833" cy="5120640"/>
          </a:xfrm>
          <a:prstGeom prst="rect">
            <a:avLst/>
          </a:prstGeom>
        </p:spPr>
        <p:txBody>
          <a:bodyPr/>
          <a:lstStyle>
            <a:lvl1pPr marL="219456" indent="-219456">
              <a:defRPr sz="2640" b="0"/>
            </a:lvl1pPr>
            <a:lvl2pPr>
              <a:buSzPct val="80000"/>
              <a:buFont typeface="Courier New" pitchFamily="49" charset="0"/>
              <a:buChar char="o"/>
              <a:defRPr sz="2640"/>
            </a:lvl2pPr>
            <a:lvl3pPr>
              <a:buFont typeface="Calibri" pitchFamily="34" charset="0"/>
              <a:buChar char="–"/>
              <a:defRPr sz="2400"/>
            </a:lvl3pPr>
            <a:lvl4pPr>
              <a:buFont typeface="Wingdings" pitchFamily="2" charset="2"/>
              <a:buChar cha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600031" y="1952078"/>
            <a:ext cx="6595642" cy="548640"/>
          </a:xfrm>
          <a:prstGeom prst="rect">
            <a:avLst/>
          </a:prstGeom>
        </p:spPr>
        <p:txBody>
          <a:bodyPr>
            <a:noAutofit/>
          </a:bodyPr>
          <a:lstStyle>
            <a:lvl1pPr>
              <a:buNone/>
              <a:defRPr sz="2880" b="1"/>
            </a:lvl1pPr>
          </a:lstStyle>
          <a:p>
            <a:pPr lvl="0"/>
            <a:r>
              <a:rPr lang="en-US"/>
              <a:t>Click to edit Master text styles</a:t>
            </a:r>
          </a:p>
        </p:txBody>
      </p:sp>
      <p:sp>
        <p:nvSpPr>
          <p:cNvPr id="9" name="Text Placeholder 8"/>
          <p:cNvSpPr>
            <a:spLocks noGrp="1"/>
          </p:cNvSpPr>
          <p:nvPr>
            <p:ph type="body" sz="quarter" idx="11"/>
          </p:nvPr>
        </p:nvSpPr>
        <p:spPr>
          <a:xfrm>
            <a:off x="7580556" y="1952078"/>
            <a:ext cx="6798833" cy="548640"/>
          </a:xfrm>
          <a:prstGeom prst="rect">
            <a:avLst/>
          </a:prstGeom>
        </p:spPr>
        <p:txBody>
          <a:bodyPr>
            <a:noAutofit/>
          </a:bodyPr>
          <a:lstStyle>
            <a:lvl1pPr>
              <a:buNone/>
              <a:defRPr sz="2880" b="1"/>
            </a:lvl1pPr>
          </a:lstStyle>
          <a:p>
            <a:pPr lvl="0"/>
            <a:r>
              <a:rPr lang="en-US"/>
              <a:t>Click to edit Master text styles</a:t>
            </a:r>
          </a:p>
        </p:txBody>
      </p:sp>
      <p:sp>
        <p:nvSpPr>
          <p:cNvPr id="12" name="Title 1"/>
          <p:cNvSpPr>
            <a:spLocks noGrp="1"/>
          </p:cNvSpPr>
          <p:nvPr>
            <p:ph type="title"/>
          </p:nvPr>
        </p:nvSpPr>
        <p:spPr>
          <a:xfrm>
            <a:off x="731710" y="257866"/>
            <a:ext cx="13166979" cy="975360"/>
          </a:xfrm>
          <a:prstGeom prst="rect">
            <a:avLst/>
          </a:prstGeom>
          <a:ln>
            <a:noFill/>
          </a:ln>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0907085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1 column - photo bk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7554D52-FD8F-4EC1-94FE-F895C54D9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39591"/>
            <a:ext cx="14630400" cy="356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596976B-7BE1-43E2-ABFC-3594F82F60DF}"/>
              </a:ext>
            </a:extLst>
          </p:cNvPr>
          <p:cNvCxnSpPr/>
          <p:nvPr/>
        </p:nvCxnSpPr>
        <p:spPr>
          <a:xfrm>
            <a:off x="1" y="1247776"/>
            <a:ext cx="146304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39333" y="257866"/>
            <a:ext cx="13166979" cy="975360"/>
          </a:xfrm>
          <a:prstGeom prst="rect">
            <a:avLst/>
          </a:prstGeom>
          <a:ln>
            <a:noFill/>
          </a:ln>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739333" y="1786723"/>
            <a:ext cx="13317325" cy="575707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437893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E9528F-1A58-4645-9D2A-50869E5AAD7D}"/>
              </a:ext>
            </a:extLst>
          </p:cNvPr>
          <p:cNvSpPr/>
          <p:nvPr/>
        </p:nvSpPr>
        <p:spPr>
          <a:xfrm>
            <a:off x="1" y="0"/>
            <a:ext cx="14630400" cy="7894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592"/>
          </a:p>
        </p:txBody>
      </p:sp>
      <p:sp>
        <p:nvSpPr>
          <p:cNvPr id="7" name="Chart Placeholder 6"/>
          <p:cNvSpPr>
            <a:spLocks noGrp="1"/>
          </p:cNvSpPr>
          <p:nvPr>
            <p:ph type="chart" sz="quarter" idx="10"/>
          </p:nvPr>
        </p:nvSpPr>
        <p:spPr>
          <a:xfrm>
            <a:off x="585241" y="1254714"/>
            <a:ext cx="12120736" cy="6293568"/>
          </a:xfrm>
          <a:prstGeom prst="rect">
            <a:avLst/>
          </a:prstGeom>
        </p:spPr>
        <p:txBody>
          <a:bodyPr rtlCol="0">
            <a:normAutofit/>
          </a:bodyPr>
          <a:lstStyle/>
          <a:p>
            <a:pPr lvl="0"/>
            <a:r>
              <a:rPr lang="en-US" noProof="0"/>
              <a:t>Click icon to add chart</a:t>
            </a:r>
          </a:p>
        </p:txBody>
      </p:sp>
      <p:sp>
        <p:nvSpPr>
          <p:cNvPr id="6" name="Chart Placeholder 5"/>
          <p:cNvSpPr>
            <a:spLocks noGrp="1"/>
          </p:cNvSpPr>
          <p:nvPr>
            <p:ph type="chart" sz="quarter" idx="11"/>
          </p:nvPr>
        </p:nvSpPr>
        <p:spPr>
          <a:xfrm>
            <a:off x="1554885" y="1386840"/>
            <a:ext cx="11478709" cy="573024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70206674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 photo backgroun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8DD8E0E-4B19-4293-82C1-F78D60D6B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39591"/>
            <a:ext cx="14630400" cy="356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art Placeholder 2"/>
          <p:cNvSpPr>
            <a:spLocks noGrp="1"/>
          </p:cNvSpPr>
          <p:nvPr>
            <p:ph type="chart" sz="quarter" idx="10"/>
          </p:nvPr>
        </p:nvSpPr>
        <p:spPr>
          <a:xfrm>
            <a:off x="1554885" y="1280160"/>
            <a:ext cx="11753101" cy="577596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30373557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 photo bk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48498-6988-4047-A06C-AA01F8788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39591"/>
            <a:ext cx="14630400" cy="356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4366954D-DF0F-45A6-ADCF-0D5591A2C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26"/>
          <a:stretch>
            <a:fillRect/>
          </a:stretch>
        </p:blipFill>
        <p:spPr bwMode="auto">
          <a:xfrm>
            <a:off x="-55259" y="-85726"/>
            <a:ext cx="11674976" cy="799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7C8EE724-B837-4AF9-9BB1-F6AC68FE6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788" y="6903720"/>
            <a:ext cx="562121" cy="56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C2585E9B-58BE-4483-BB3C-066EB07D2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750" y="7008496"/>
            <a:ext cx="760294" cy="3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3C2300CB-5D61-4C3F-BE11-97CC586B6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9884" y="6997066"/>
            <a:ext cx="470657" cy="37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785FE27F-B8CF-4D07-8D8F-2FAC178FF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1477" y="6939916"/>
            <a:ext cx="442075" cy="4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C45E4BAF-9EC7-4A5D-841D-B50285C9A3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6392" y="6991350"/>
            <a:ext cx="556405" cy="3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8ABEABDF-7818-4954-9C95-95AC7D2B1E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5639" y="6968490"/>
            <a:ext cx="329650" cy="43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530E30BF-2022-4EA9-92D7-B42A03A9AA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17282" y="6922770"/>
            <a:ext cx="817458"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1A986DB0-91FF-4516-B3FF-AEA4A03200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08130" y="6960870"/>
            <a:ext cx="316312"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469524" y="3403109"/>
            <a:ext cx="10807975" cy="1991851"/>
          </a:xfrm>
          <a:prstGeom prst="rect">
            <a:avLst/>
          </a:prstGeom>
        </p:spPr>
        <p:txBody>
          <a:bodyPr>
            <a:normAutofit/>
          </a:bodyPr>
          <a:lstStyle>
            <a:lvl1pPr marL="0" indent="0" algn="l">
              <a:buNone/>
              <a:defRPr sz="4800" b="1" i="0">
                <a:solidFill>
                  <a:schemeClr val="bg1"/>
                </a:solidFill>
                <a:latin typeface="+mj-lt"/>
                <a:cs typeface="Aria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608850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July 12,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23919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54939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43592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95264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4355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93862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94948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689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17687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F60E1024-A123-4766-B2EE-B517461340EC}" type="datetime4">
              <a:rPr lang="en-US" smtClean="0"/>
              <a:t>July 12,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400" b="1" cap="all" baseline="0">
                <a:solidFill>
                  <a:schemeClr val="accent2"/>
                </a:solidFill>
              </a:defRPr>
            </a:lvl1pPr>
          </a:lstStyle>
          <a:p>
            <a:r>
              <a:rPr lang="en-US"/>
              <a:t>BUSINESS SENSITIVE</a:t>
            </a:r>
            <a:endParaRPr lang="en-US" dirty="0"/>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93EAB87-D9E5-485E-8F65-94F3E6F986F9}"/>
                  </a:ext>
                </a:extLst>
              </p14:cNvPr>
              <p14:cNvContentPartPr/>
              <p14:nvPr userDrawn="1"/>
            </p14:nvContentPartPr>
            <p14:xfrm>
              <a:off x="8442826" y="1978687"/>
              <a:ext cx="11880" cy="26640"/>
            </p14:xfrm>
          </p:contentPart>
        </mc:Choice>
        <mc:Fallback xmlns="">
          <p:pic>
            <p:nvPicPr>
              <p:cNvPr id="3" name="Ink 2">
                <a:extLst>
                  <a:ext uri="{FF2B5EF4-FFF2-40B4-BE49-F238E27FC236}">
                    <a16:creationId xmlns:a16="http://schemas.microsoft.com/office/drawing/2014/main" id="{993EAB87-D9E5-485E-8F65-94F3E6F986F9}"/>
                  </a:ext>
                </a:extLst>
              </p:cNvPr>
              <p:cNvPicPr/>
              <p:nvPr/>
            </p:nvPicPr>
            <p:blipFill>
              <a:blip r:embed="rId6"/>
              <a:stretch>
                <a:fillRect/>
              </a:stretch>
            </p:blipFill>
            <p:spPr>
              <a:xfrm>
                <a:off x="8433826" y="1969687"/>
                <a:ext cx="29520" cy="44280"/>
              </a:xfrm>
              <a:prstGeom prst="rect">
                <a:avLst/>
              </a:prstGeom>
            </p:spPr>
          </p:pic>
        </mc:Fallback>
      </mc:AlternateContent>
    </p:spTree>
    <p:extLst>
      <p:ext uri="{BB962C8B-B14F-4D97-AF65-F5344CB8AC3E}">
        <p14:creationId xmlns:p14="http://schemas.microsoft.com/office/powerpoint/2010/main" val="344465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BB35FC3A-B3E3-436C-8D3B-209E2E9D33BF}" type="datetime4">
              <a:rPr lang="en-US" smtClean="0"/>
              <a:t>July 12, 2022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lang="en-US" sz="1400" b="1" kern="1200" cap="all" baseline="0" dirty="0" smtClean="0">
                <a:solidFill>
                  <a:schemeClr val="accent2"/>
                </a:solidFill>
                <a:latin typeface="+mn-lt"/>
                <a:ea typeface="+mn-ea"/>
                <a:cs typeface="+mn-cs"/>
              </a:defRPr>
            </a:lvl1pPr>
          </a:lstStyle>
          <a:p>
            <a:r>
              <a:rPr lang="en-US"/>
              <a:t>BUSINESS SENSITIVE</a:t>
            </a:r>
            <a:endParaRPr lang="en-US" dirty="0"/>
          </a:p>
        </p:txBody>
      </p:sp>
    </p:spTree>
    <p:extLst>
      <p:ext uri="{BB962C8B-B14F-4D97-AF65-F5344CB8AC3E}">
        <p14:creationId xmlns:p14="http://schemas.microsoft.com/office/powerpoint/2010/main" val="79867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CD47FDCD-B9A8-4345-9387-D64AE541ECB1}" type="datetime4">
              <a:rPr lang="en-US" smtClean="0"/>
              <a:t>July 12, 2022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lang="en-US" sz="1400" b="1" kern="1200" cap="all" baseline="0" dirty="0" smtClean="0">
                <a:solidFill>
                  <a:schemeClr val="accent2"/>
                </a:solidFill>
                <a:latin typeface="+mn-lt"/>
                <a:ea typeface="+mn-ea"/>
                <a:cs typeface="+mn-cs"/>
              </a:defRPr>
            </a:lvl1pPr>
          </a:lstStyle>
          <a:p>
            <a:r>
              <a:rPr lang="en-US"/>
              <a:t>BUSINESS SENSITIVE</a:t>
            </a:r>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42870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A708CB93-F8A3-4EA5-87AA-A954C9A8744D}" type="datetime4">
              <a:rPr lang="en-US" smtClean="0"/>
              <a:t>July 12, 2022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lang="en-US" sz="1400" b="1" kern="1200" cap="all" baseline="0" dirty="0" smtClean="0">
                <a:solidFill>
                  <a:schemeClr val="accent2"/>
                </a:solidFill>
                <a:latin typeface="+mn-lt"/>
                <a:ea typeface="+mn-ea"/>
                <a:cs typeface="+mn-cs"/>
              </a:defRPr>
            </a:lvl1pPr>
          </a:lstStyle>
          <a:p>
            <a:r>
              <a:rPr lang="en-US"/>
              <a:t>BUSINESS SENSITIVE</a:t>
            </a:r>
            <a:endParaRPr lang="en-US" dirty="0"/>
          </a:p>
        </p:txBody>
      </p:sp>
    </p:spTree>
    <p:extLst>
      <p:ext uri="{BB962C8B-B14F-4D97-AF65-F5344CB8AC3E}">
        <p14:creationId xmlns:p14="http://schemas.microsoft.com/office/powerpoint/2010/main" val="5681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96AE-A634-4115-B0AB-2FE09CC23A67}" type="datetime4">
              <a:rPr lang="en-US" smtClean="0"/>
              <a:t>July 12, 2022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lang="en-US" sz="1400" b="1" kern="1200" cap="all" baseline="0" dirty="0" smtClean="0">
                <a:solidFill>
                  <a:schemeClr val="accent2"/>
                </a:solidFill>
                <a:latin typeface="+mn-lt"/>
                <a:ea typeface="+mn-ea"/>
                <a:cs typeface="+mn-cs"/>
              </a:defRPr>
            </a:lvl1pPr>
          </a:lstStyle>
          <a:p>
            <a:r>
              <a:rPr lang="en-US"/>
              <a:t>BUSINESS SENSITIVE</a:t>
            </a:r>
            <a:endParaRPr lang="en-US" dirty="0"/>
          </a:p>
        </p:txBody>
      </p:sp>
    </p:spTree>
    <p:extLst>
      <p:ext uri="{BB962C8B-B14F-4D97-AF65-F5344CB8AC3E}">
        <p14:creationId xmlns:p14="http://schemas.microsoft.com/office/powerpoint/2010/main" val="379367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537A3612-66D7-46C2-8554-B752B074FA69}" type="datetime4">
              <a:rPr lang="en-US" smtClean="0"/>
              <a:t>July 12, 2022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lang="en-US" sz="1400" b="1" kern="1200" cap="all" baseline="0" dirty="0" smtClean="0">
                <a:solidFill>
                  <a:schemeClr val="accent2"/>
                </a:solidFill>
                <a:latin typeface="+mn-lt"/>
                <a:ea typeface="+mn-ea"/>
                <a:cs typeface="+mn-cs"/>
              </a:defRPr>
            </a:lvl1pPr>
          </a:lstStyle>
          <a:p>
            <a:r>
              <a:rPr lang="en-US"/>
              <a:t>BUSINESS SENSITIVE</a:t>
            </a:r>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5515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5A15D1F5-8870-4593-98CA-F0F29150421C}" type="datetime4">
              <a:rPr lang="en-US" smtClean="0"/>
              <a:t>July 12, 2022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BUSINESS SENSITIVE</a:t>
            </a:r>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06653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7/12/22</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6.jpe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23.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4.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5" name="Picture 4" descr="A river running through a forest&#10;&#10;Description automatically generated">
            <a:extLst>
              <a:ext uri="{FF2B5EF4-FFF2-40B4-BE49-F238E27FC236}">
                <a16:creationId xmlns:a16="http://schemas.microsoft.com/office/drawing/2014/main" id="{8A261466-9CC9-2E41-BCDD-ABA0DB003B14}"/>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242E2C71-9C3E-4F31-9741-31A7E2DDD9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0"/>
            <a:ext cx="14630400" cy="789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F2D2A6A-F204-4BE2-AEA3-7062FDDEC442}"/>
              </a:ext>
            </a:extLst>
          </p:cNvPr>
          <p:cNvSpPr/>
          <p:nvPr/>
        </p:nvSpPr>
        <p:spPr>
          <a:xfrm>
            <a:off x="2219904" y="7894320"/>
            <a:ext cx="12410496" cy="340996"/>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592">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1AAB82A1-8F86-4D61-BCE9-89FAE1D89F81}"/>
              </a:ext>
            </a:extLst>
          </p:cNvPr>
          <p:cNvSpPr>
            <a:spLocks/>
          </p:cNvSpPr>
          <p:nvPr/>
        </p:nvSpPr>
        <p:spPr>
          <a:xfrm flipH="1">
            <a:off x="0" y="7894320"/>
            <a:ext cx="2219904" cy="340996"/>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592">
              <a:solidFill>
                <a:srgbClr val="FFFFFF"/>
              </a:solidFill>
              <a:ea typeface="ＭＳ Ｐゴシック" pitchFamily="-106" charset="-128"/>
              <a:cs typeface="ＭＳ Ｐゴシック" pitchFamily="-106" charset="-128"/>
            </a:endParaRPr>
          </a:p>
        </p:txBody>
      </p:sp>
      <p:sp>
        <p:nvSpPr>
          <p:cNvPr id="14" name="Text Placeholder 9">
            <a:extLst>
              <a:ext uri="{FF2B5EF4-FFF2-40B4-BE49-F238E27FC236}">
                <a16:creationId xmlns:a16="http://schemas.microsoft.com/office/drawing/2014/main" id="{7B530FF5-BA07-4AB9-BEAA-0AFAB5747F8C}"/>
              </a:ext>
            </a:extLst>
          </p:cNvPr>
          <p:cNvSpPr txBox="1">
            <a:spLocks/>
          </p:cNvSpPr>
          <p:nvPr/>
        </p:nvSpPr>
        <p:spPr>
          <a:xfrm>
            <a:off x="13906311" y="7926706"/>
            <a:ext cx="724089" cy="289560"/>
          </a:xfrm>
          <a:prstGeom prst="rect">
            <a:avLst/>
          </a:prstGeom>
        </p:spPr>
        <p:txBody>
          <a:bodyPr>
            <a:normAutofit/>
          </a:bodyPr>
          <a:lstStyle>
            <a:lvl1pPr marL="342900" indent="-342900">
              <a:defRPr>
                <a:solidFill>
                  <a:schemeClr val="tx1"/>
                </a:solidFill>
                <a:latin typeface="Franklin Gothic Book" panose="020B0503020102020204" pitchFamily="34" charset="0"/>
                <a:ea typeface="ヒラギノ角ゴ Pro W3" panose="020B0300000000000000" pitchFamily="34" charset="-128"/>
              </a:defRPr>
            </a:lvl1pPr>
            <a:lvl2pPr marL="742950" indent="-285750">
              <a:defRPr>
                <a:solidFill>
                  <a:schemeClr val="tx1"/>
                </a:solidFill>
                <a:latin typeface="Franklin Gothic Book" panose="020B0503020102020204" pitchFamily="34" charset="0"/>
                <a:ea typeface="ヒラギノ角ゴ Pro W3" panose="020B0300000000000000" pitchFamily="34" charset="-128"/>
              </a:defRPr>
            </a:lvl2pPr>
            <a:lvl3pPr marL="1143000" indent="-228600">
              <a:defRPr>
                <a:solidFill>
                  <a:schemeClr val="tx1"/>
                </a:solidFill>
                <a:latin typeface="Franklin Gothic Book" panose="020B0503020102020204" pitchFamily="34" charset="0"/>
                <a:ea typeface="ヒラギノ角ゴ Pro W3" panose="020B0300000000000000" pitchFamily="34" charset="-128"/>
              </a:defRPr>
            </a:lvl3pPr>
            <a:lvl4pPr marL="1600200" indent="-228600">
              <a:defRPr>
                <a:solidFill>
                  <a:schemeClr val="tx1"/>
                </a:solidFill>
                <a:latin typeface="Franklin Gothic Book" panose="020B0503020102020204" pitchFamily="34" charset="0"/>
                <a:ea typeface="ヒラギノ角ゴ Pro W3" panose="020B0300000000000000" pitchFamily="34" charset="-128"/>
              </a:defRPr>
            </a:lvl4pPr>
            <a:lvl5pPr marL="2057400" indent="-228600">
              <a:defRPr>
                <a:solidFill>
                  <a:schemeClr val="tx1"/>
                </a:solidFill>
                <a:latin typeface="Franklin Gothic Book" panose="020B0503020102020204" pitchFamily="34" charset="0"/>
                <a:ea typeface="ヒラギノ角ゴ Pro W3" panose="020B0300000000000000" pitchFamily="34" charset="-128"/>
              </a:defRPr>
            </a:lvl5pPr>
            <a:lvl6pPr marL="25146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6pPr>
            <a:lvl7pPr marL="29718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7pPr>
            <a:lvl8pPr marL="34290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8pPr>
            <a:lvl9pPr marL="38862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9pPr>
          </a:lstStyle>
          <a:p>
            <a:pPr algn="ctr" eaLnBrk="1" hangingPunct="1">
              <a:lnSpc>
                <a:spcPct val="90000"/>
              </a:lnSpc>
              <a:spcBef>
                <a:spcPct val="20000"/>
              </a:spcBef>
              <a:buFont typeface="Arial" panose="020B0604020202020204" pitchFamily="34" charset="0"/>
              <a:buNone/>
              <a:defRPr/>
            </a:pPr>
            <a:fld id="{563CBE53-7122-4983-B97B-D554255C289D}" type="slidenum">
              <a:rPr lang="en-US" altLang="en-US" sz="1080">
                <a:solidFill>
                  <a:srgbClr val="FFFFFF"/>
                </a:solidFill>
                <a:ea typeface="ＭＳ Ｐゴシック" panose="020B0600070205080204" pitchFamily="34" charset="-128"/>
              </a:rPr>
              <a:pPr algn="ctr" eaLnBrk="1" hangingPunct="1">
                <a:lnSpc>
                  <a:spcPct val="90000"/>
                </a:lnSpc>
                <a:spcBef>
                  <a:spcPct val="20000"/>
                </a:spcBef>
                <a:buFont typeface="Arial" panose="020B0604020202020204" pitchFamily="34" charset="0"/>
                <a:buNone/>
                <a:defRPr/>
              </a:pPr>
              <a:t>‹#›</a:t>
            </a:fld>
            <a:endParaRPr lang="en-US" altLang="en-US" sz="1080">
              <a:solidFill>
                <a:srgbClr val="FFFFFF"/>
              </a:solidFill>
              <a:ea typeface="ＭＳ Ｐゴシック" panose="020B0600070205080204" pitchFamily="34" charset="-128"/>
            </a:endParaRPr>
          </a:p>
        </p:txBody>
      </p:sp>
      <p:sp>
        <p:nvSpPr>
          <p:cNvPr id="5" name="TextBox 4">
            <a:extLst>
              <a:ext uri="{FF2B5EF4-FFF2-40B4-BE49-F238E27FC236}">
                <a16:creationId xmlns:a16="http://schemas.microsoft.com/office/drawing/2014/main" id="{E6019A38-E823-472D-BC2B-E01C4F3D8436}"/>
              </a:ext>
            </a:extLst>
          </p:cNvPr>
          <p:cNvSpPr txBox="1"/>
          <p:nvPr/>
        </p:nvSpPr>
        <p:spPr>
          <a:xfrm>
            <a:off x="116237" y="7915276"/>
            <a:ext cx="7913525" cy="267766"/>
          </a:xfrm>
          <a:prstGeom prst="rect">
            <a:avLst/>
          </a:prstGeom>
          <a:noFill/>
        </p:spPr>
        <p:txBody>
          <a:bodyPr>
            <a:spAutoFit/>
          </a:bodyPr>
          <a:lstStyle/>
          <a:p>
            <a:pPr eaLnBrk="1" fontAlgn="auto" hangingPunct="1">
              <a:spcBef>
                <a:spcPts val="0"/>
              </a:spcBef>
              <a:spcAft>
                <a:spcPts val="0"/>
              </a:spcAft>
              <a:defRPr/>
            </a:pPr>
            <a:r>
              <a:rPr lang="en-US" sz="1140" dirty="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Tree>
    <p:extLst>
      <p:ext uri="{BB962C8B-B14F-4D97-AF65-F5344CB8AC3E}">
        <p14:creationId xmlns:p14="http://schemas.microsoft.com/office/powerpoint/2010/main" val="34307741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Lst>
  <p:hf hdr="0" ftr="0" dt="0"/>
  <p:txStyles>
    <p:titleStyle>
      <a:lvl1pPr algn="l" defTabSz="548640" rtl="0" fontAlgn="base">
        <a:spcBef>
          <a:spcPct val="0"/>
        </a:spcBef>
        <a:spcAft>
          <a:spcPct val="0"/>
        </a:spcAft>
        <a:defRPr lang="en-US" sz="3960" b="1" kern="1200" dirty="0">
          <a:solidFill>
            <a:srgbClr val="007934"/>
          </a:solidFill>
          <a:latin typeface="+mj-lt"/>
          <a:ea typeface="ヒラギノ角ゴ Pro W3" charset="0"/>
          <a:cs typeface="Arial"/>
        </a:defRPr>
      </a:lvl1pPr>
      <a:lvl2pPr algn="l" defTabSz="548640" rtl="0" fontAlgn="base">
        <a:spcBef>
          <a:spcPct val="0"/>
        </a:spcBef>
        <a:spcAft>
          <a:spcPct val="0"/>
        </a:spcAft>
        <a:defRPr sz="3960" b="1">
          <a:solidFill>
            <a:srgbClr val="007934"/>
          </a:solidFill>
          <a:latin typeface="Franklin Gothic Medium" charset="0"/>
          <a:ea typeface="ヒラギノ角ゴ Pro W3" charset="0"/>
          <a:cs typeface="Arial" panose="020B0604020202020204" pitchFamily="34" charset="0"/>
        </a:defRPr>
      </a:lvl2pPr>
      <a:lvl3pPr algn="l" defTabSz="548640" rtl="0" fontAlgn="base">
        <a:spcBef>
          <a:spcPct val="0"/>
        </a:spcBef>
        <a:spcAft>
          <a:spcPct val="0"/>
        </a:spcAft>
        <a:defRPr sz="3960" b="1">
          <a:solidFill>
            <a:srgbClr val="007934"/>
          </a:solidFill>
          <a:latin typeface="Franklin Gothic Medium" charset="0"/>
          <a:ea typeface="ヒラギノ角ゴ Pro W3" charset="0"/>
          <a:cs typeface="Arial" panose="020B0604020202020204" pitchFamily="34" charset="0"/>
        </a:defRPr>
      </a:lvl3pPr>
      <a:lvl4pPr algn="l" defTabSz="548640" rtl="0" fontAlgn="base">
        <a:spcBef>
          <a:spcPct val="0"/>
        </a:spcBef>
        <a:spcAft>
          <a:spcPct val="0"/>
        </a:spcAft>
        <a:defRPr sz="3960" b="1">
          <a:solidFill>
            <a:srgbClr val="007934"/>
          </a:solidFill>
          <a:latin typeface="Franklin Gothic Medium" charset="0"/>
          <a:ea typeface="ヒラギノ角ゴ Pro W3" charset="0"/>
          <a:cs typeface="Arial" panose="020B0604020202020204" pitchFamily="34" charset="0"/>
        </a:defRPr>
      </a:lvl4pPr>
      <a:lvl5pPr algn="l" defTabSz="548640" rtl="0" fontAlgn="base">
        <a:spcBef>
          <a:spcPct val="0"/>
        </a:spcBef>
        <a:spcAft>
          <a:spcPct val="0"/>
        </a:spcAft>
        <a:defRPr sz="3960" b="1">
          <a:solidFill>
            <a:srgbClr val="007934"/>
          </a:solidFill>
          <a:latin typeface="Franklin Gothic Medium" charset="0"/>
          <a:ea typeface="ヒラギノ角ゴ Pro W3" charset="0"/>
          <a:cs typeface="Arial" panose="020B0604020202020204" pitchFamily="34" charset="0"/>
        </a:defRPr>
      </a:lvl5pPr>
      <a:lvl6pPr marL="54864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6pPr>
      <a:lvl7pPr marL="109728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7pPr>
      <a:lvl8pPr marL="164592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8pPr>
      <a:lvl9pPr marL="219456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9pPr>
    </p:titleStyle>
    <p:bodyStyle>
      <a:lvl1pPr marL="411480" indent="-411480" algn="l" defTabSz="548640" rtl="0" fontAlgn="base">
        <a:spcBef>
          <a:spcPct val="20000"/>
        </a:spcBef>
        <a:spcAft>
          <a:spcPct val="0"/>
        </a:spcAft>
        <a:buFont typeface="Arial" panose="020B0604020202020204" pitchFamily="34" charset="0"/>
        <a:buChar char="•"/>
        <a:defRPr sz="3120" kern="1200">
          <a:solidFill>
            <a:srgbClr val="282B2E"/>
          </a:solidFill>
          <a:latin typeface="+mj-lt"/>
          <a:ea typeface="ヒラギノ角ゴ Pro W3" charset="0"/>
          <a:cs typeface="Arial"/>
        </a:defRPr>
      </a:lvl1pPr>
      <a:lvl2pPr marL="891540" indent="-342900" algn="l" defTabSz="548640" rtl="0" fontAlgn="base">
        <a:spcBef>
          <a:spcPct val="20000"/>
        </a:spcBef>
        <a:spcAft>
          <a:spcPct val="0"/>
        </a:spcAft>
        <a:buFont typeface="Arial" panose="020B0604020202020204" pitchFamily="34" charset="0"/>
        <a:buChar char="–"/>
        <a:defRPr sz="2880" kern="1200">
          <a:solidFill>
            <a:srgbClr val="282B2E"/>
          </a:solidFill>
          <a:latin typeface="+mn-lt"/>
          <a:ea typeface="ヒラギノ角ゴ Pro W3" charset="0"/>
          <a:cs typeface="Arial"/>
        </a:defRPr>
      </a:lvl2pPr>
      <a:lvl3pPr marL="1371600" indent="-274320" algn="l" defTabSz="548640" rtl="0" fontAlgn="base">
        <a:spcBef>
          <a:spcPct val="20000"/>
        </a:spcBef>
        <a:spcAft>
          <a:spcPct val="0"/>
        </a:spcAft>
        <a:buFont typeface="Arial" panose="020B0604020202020204" pitchFamily="34" charset="0"/>
        <a:buChar char="•"/>
        <a:defRPr sz="2640" kern="1200">
          <a:solidFill>
            <a:srgbClr val="282B2E"/>
          </a:solidFill>
          <a:latin typeface="+mn-lt"/>
          <a:ea typeface="ヒラギノ角ゴ Pro W3" charset="0"/>
          <a:cs typeface="Arial"/>
        </a:defRPr>
      </a:lvl3pPr>
      <a:lvl4pPr marL="1920240" indent="-274320" algn="l" defTabSz="548640" rtl="0" fontAlgn="base">
        <a:spcBef>
          <a:spcPct val="20000"/>
        </a:spcBef>
        <a:spcAft>
          <a:spcPct val="0"/>
        </a:spcAft>
        <a:buFont typeface="Arial" panose="020B0604020202020204" pitchFamily="34" charset="0"/>
        <a:buChar char="–"/>
        <a:defRPr sz="2400" kern="1200">
          <a:solidFill>
            <a:srgbClr val="282B2E"/>
          </a:solidFill>
          <a:latin typeface="+mn-lt"/>
          <a:ea typeface="ヒラギノ角ゴ Pro W3" charset="0"/>
          <a:cs typeface="Arial"/>
        </a:defRPr>
      </a:lvl4pPr>
      <a:lvl5pPr marL="2468880" indent="-274320" algn="l" defTabSz="548640" rtl="0" fontAlgn="base">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9"/>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722741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75.jpeg"/><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1.xml"/><Relationship Id="rId1" Type="http://schemas.openxmlformats.org/officeDocument/2006/relationships/video" Target="https://www.youtube.com/embed/g0TaYhjpOfo?feature=oembed" TargetMode="External"/><Relationship Id="rId5" Type="http://schemas.openxmlformats.org/officeDocument/2006/relationships/hyperlink" Target="mailto:theodore.nowak@pnnl.gov" TargetMode="External"/><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50.png"/><Relationship Id="rId5" Type="http://schemas.openxmlformats.org/officeDocument/2006/relationships/image" Target="../media/image35.png"/><Relationship Id="rId10" Type="http://schemas.openxmlformats.org/officeDocument/2006/relationships/image" Target="../media/image46.png"/><Relationship Id="rId4" Type="http://schemas.openxmlformats.org/officeDocument/2006/relationships/image" Target="../media/image34.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371600" y="3532340"/>
            <a:ext cx="4572000" cy="1828800"/>
          </a:xfrm>
        </p:spPr>
        <p:txBody>
          <a:bodyPr/>
          <a:lstStyle/>
          <a:p>
            <a:r>
              <a:rPr lang="en-US" sz="4000" dirty="0"/>
              <a:t>Pacific Northwest National Lab (PNNL) and Marine Autonomy</a:t>
            </a:r>
            <a:br>
              <a:rPr lang="en-US" sz="4000" dirty="0"/>
            </a:br>
            <a:endParaRPr lang="en-US" sz="4000" dirty="0"/>
          </a:p>
        </p:txBody>
      </p:sp>
      <p:sp>
        <p:nvSpPr>
          <p:cNvPr id="3" name="Text Placeholder 2">
            <a:extLst>
              <a:ext uri="{FF2B5EF4-FFF2-40B4-BE49-F238E27FC236}">
                <a16:creationId xmlns:a16="http://schemas.microsoft.com/office/drawing/2014/main" id="{35BE14EB-1E45-4B6C-A449-2C3079795900}"/>
              </a:ext>
            </a:extLst>
          </p:cNvPr>
          <p:cNvSpPr>
            <a:spLocks noGrp="1"/>
          </p:cNvSpPr>
          <p:nvPr>
            <p:ph type="body" sz="quarter" idx="10"/>
          </p:nvPr>
        </p:nvSpPr>
        <p:spPr/>
        <p:txBody>
          <a:bodyPr/>
          <a:lstStyle/>
          <a:p>
            <a:r>
              <a:rPr lang="en-US" dirty="0"/>
              <a:t>Theodore (Ted) Nowak</a:t>
            </a:r>
          </a:p>
        </p:txBody>
      </p:sp>
      <p:sp>
        <p:nvSpPr>
          <p:cNvPr id="4" name="Text Placeholder 3">
            <a:extLst>
              <a:ext uri="{FF2B5EF4-FFF2-40B4-BE49-F238E27FC236}">
                <a16:creationId xmlns:a16="http://schemas.microsoft.com/office/drawing/2014/main" id="{F73C7F67-56BB-4C1D-8D1D-67EA51B5E1BF}"/>
              </a:ext>
            </a:extLst>
          </p:cNvPr>
          <p:cNvSpPr>
            <a:spLocks noGrp="1"/>
          </p:cNvSpPr>
          <p:nvPr>
            <p:ph type="body" sz="quarter" idx="11"/>
          </p:nvPr>
        </p:nvSpPr>
        <p:spPr/>
        <p:txBody>
          <a:bodyPr/>
          <a:lstStyle/>
          <a:p>
            <a:r>
              <a:rPr lang="en-US" dirty="0"/>
              <a:t> Data Scientist</a:t>
            </a: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EFAAC9-5230-4568-81A3-0CD64387A043}"/>
              </a:ext>
            </a:extLst>
          </p:cNvPr>
          <p:cNvGrpSpPr/>
          <p:nvPr/>
        </p:nvGrpSpPr>
        <p:grpSpPr>
          <a:xfrm>
            <a:off x="1371600" y="1828799"/>
            <a:ext cx="12801600" cy="5943601"/>
            <a:chOff x="1371600" y="1828799"/>
            <a:chExt cx="12801600" cy="5943601"/>
          </a:xfrm>
        </p:grpSpPr>
        <p:pic>
          <p:nvPicPr>
            <p:cNvPr id="7" name="Picture 6" descr="An aerial view of a city&#10;&#10;Description automatically generated with medium confidence">
              <a:extLst>
                <a:ext uri="{FF2B5EF4-FFF2-40B4-BE49-F238E27FC236}">
                  <a16:creationId xmlns:a16="http://schemas.microsoft.com/office/drawing/2014/main" id="{CE945C29-A466-49DE-9200-7B77CA45EAAE}"/>
                </a:ext>
              </a:extLst>
            </p:cNvPr>
            <p:cNvPicPr>
              <a:picLocks noChangeAspect="1"/>
            </p:cNvPicPr>
            <p:nvPr/>
          </p:nvPicPr>
          <p:blipFill rotWithShape="1">
            <a:blip r:embed="rId3">
              <a:extLst>
                <a:ext uri="{28A0092B-C50C-407E-A947-70E740481C1C}">
                  <a14:useLocalDpi xmlns:a14="http://schemas.microsoft.com/office/drawing/2010/main" val="0"/>
                </a:ext>
              </a:extLst>
            </a:blip>
            <a:srcRect l="20768" t="24008" r="-67" b="10538"/>
            <a:stretch/>
          </p:blipFill>
          <p:spPr>
            <a:xfrm>
              <a:off x="1371600" y="1828799"/>
              <a:ext cx="12801600" cy="5943601"/>
            </a:xfrm>
            <a:prstGeom prst="rect">
              <a:avLst/>
            </a:prstGeom>
          </p:spPr>
        </p:pic>
        <p:sp>
          <p:nvSpPr>
            <p:cNvPr id="8" name="Rectangle 8">
              <a:extLst>
                <a:ext uri="{FF2B5EF4-FFF2-40B4-BE49-F238E27FC236}">
                  <a16:creationId xmlns:a16="http://schemas.microsoft.com/office/drawing/2014/main" id="{DDA12DA2-5F72-4B3F-9C37-FC6CD79FF9D1}"/>
                </a:ext>
              </a:extLst>
            </p:cNvPr>
            <p:cNvSpPr/>
            <p:nvPr/>
          </p:nvSpPr>
          <p:spPr>
            <a:xfrm>
              <a:off x="9455862" y="4332169"/>
              <a:ext cx="1853981" cy="508689"/>
            </a:xfrm>
            <a:custGeom>
              <a:avLst/>
              <a:gdLst>
                <a:gd name="connsiteX0" fmla="*/ 0 w 1387475"/>
                <a:gd name="connsiteY0" fmla="*/ 0 h 377825"/>
                <a:gd name="connsiteX1" fmla="*/ 1387475 w 1387475"/>
                <a:gd name="connsiteY1" fmla="*/ 0 h 377825"/>
                <a:gd name="connsiteX2" fmla="*/ 1387475 w 1387475"/>
                <a:gd name="connsiteY2" fmla="*/ 377825 h 377825"/>
                <a:gd name="connsiteX3" fmla="*/ 0 w 1387475"/>
                <a:gd name="connsiteY3" fmla="*/ 377825 h 377825"/>
                <a:gd name="connsiteX4" fmla="*/ 0 w 1387475"/>
                <a:gd name="connsiteY4" fmla="*/ 0 h 377825"/>
                <a:gd name="connsiteX0" fmla="*/ 0 w 1387475"/>
                <a:gd name="connsiteY0" fmla="*/ 0 h 384175"/>
                <a:gd name="connsiteX1" fmla="*/ 1387475 w 1387475"/>
                <a:gd name="connsiteY1" fmla="*/ 0 h 384175"/>
                <a:gd name="connsiteX2" fmla="*/ 1387475 w 1387475"/>
                <a:gd name="connsiteY2" fmla="*/ 377825 h 384175"/>
                <a:gd name="connsiteX3" fmla="*/ 76200 w 1387475"/>
                <a:gd name="connsiteY3" fmla="*/ 384175 h 384175"/>
                <a:gd name="connsiteX4" fmla="*/ 0 w 1387475"/>
                <a:gd name="connsiteY4" fmla="*/ 0 h 384175"/>
                <a:gd name="connsiteX0" fmla="*/ 0 w 1387475"/>
                <a:gd name="connsiteY0" fmla="*/ 0 h 384175"/>
                <a:gd name="connsiteX1" fmla="*/ 1387475 w 1387475"/>
                <a:gd name="connsiteY1" fmla="*/ 0 h 384175"/>
                <a:gd name="connsiteX2" fmla="*/ 1241425 w 1387475"/>
                <a:gd name="connsiteY2" fmla="*/ 381000 h 384175"/>
                <a:gd name="connsiteX3" fmla="*/ 76200 w 1387475"/>
                <a:gd name="connsiteY3" fmla="*/ 384175 h 384175"/>
                <a:gd name="connsiteX4" fmla="*/ 0 w 1387475"/>
                <a:gd name="connsiteY4" fmla="*/ 0 h 384175"/>
                <a:gd name="connsiteX0" fmla="*/ 0 w 1387475"/>
                <a:gd name="connsiteY0" fmla="*/ 0 h 387350"/>
                <a:gd name="connsiteX1" fmla="*/ 1387475 w 1387475"/>
                <a:gd name="connsiteY1" fmla="*/ 0 h 387350"/>
                <a:gd name="connsiteX2" fmla="*/ 1241425 w 1387475"/>
                <a:gd name="connsiteY2" fmla="*/ 381000 h 387350"/>
                <a:gd name="connsiteX3" fmla="*/ 82550 w 1387475"/>
                <a:gd name="connsiteY3" fmla="*/ 387350 h 387350"/>
                <a:gd name="connsiteX4" fmla="*/ 0 w 1387475"/>
                <a:gd name="connsiteY4" fmla="*/ 0 h 387350"/>
                <a:gd name="connsiteX0" fmla="*/ 0 w 1387475"/>
                <a:gd name="connsiteY0" fmla="*/ 0 h 384175"/>
                <a:gd name="connsiteX1" fmla="*/ 1387475 w 1387475"/>
                <a:gd name="connsiteY1" fmla="*/ 0 h 384175"/>
                <a:gd name="connsiteX2" fmla="*/ 1241425 w 1387475"/>
                <a:gd name="connsiteY2" fmla="*/ 381000 h 384175"/>
                <a:gd name="connsiteX3" fmla="*/ 85725 w 1387475"/>
                <a:gd name="connsiteY3" fmla="*/ 384175 h 384175"/>
                <a:gd name="connsiteX4" fmla="*/ 0 w 1387475"/>
                <a:gd name="connsiteY4" fmla="*/ 0 h 384175"/>
                <a:gd name="connsiteX0" fmla="*/ 0 w 1400175"/>
                <a:gd name="connsiteY0" fmla="*/ 3175 h 384175"/>
                <a:gd name="connsiteX1" fmla="*/ 1400175 w 1400175"/>
                <a:gd name="connsiteY1" fmla="*/ 0 h 384175"/>
                <a:gd name="connsiteX2" fmla="*/ 1254125 w 1400175"/>
                <a:gd name="connsiteY2" fmla="*/ 381000 h 384175"/>
                <a:gd name="connsiteX3" fmla="*/ 98425 w 1400175"/>
                <a:gd name="connsiteY3" fmla="*/ 384175 h 384175"/>
                <a:gd name="connsiteX4" fmla="*/ 0 w 1400175"/>
                <a:gd name="connsiteY4" fmla="*/ 3175 h 38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5" h="384175">
                  <a:moveTo>
                    <a:pt x="0" y="3175"/>
                  </a:moveTo>
                  <a:lnTo>
                    <a:pt x="1400175" y="0"/>
                  </a:lnTo>
                  <a:lnTo>
                    <a:pt x="1254125" y="381000"/>
                  </a:lnTo>
                  <a:lnTo>
                    <a:pt x="98425" y="384175"/>
                  </a:lnTo>
                  <a:lnTo>
                    <a:pt x="0" y="3175"/>
                  </a:lnTo>
                  <a:close/>
                </a:path>
              </a:pathLst>
            </a:custGeom>
            <a:noFill/>
            <a:ln w="25400" cap="flat" cmpd="sng">
              <a:solidFill>
                <a:srgbClr val="FFFF00"/>
              </a:solidFill>
              <a:prstDash val="sysDot"/>
              <a:miter lim="800000"/>
              <a:extLst>
                <a:ext uri="{C807C97D-BFC1-408E-A445-0C87EB9F89A2}">
                  <ask:lineSketchStyleProps xmlns:ask="http://schemas.microsoft.com/office/drawing/2018/sketchyshapes" sd="1219033472">
                    <a:custGeom>
                      <a:avLst/>
                      <a:gdLst>
                        <a:gd name="connsiteX0" fmla="*/ 0 w 1400175"/>
                        <a:gd name="connsiteY0" fmla="*/ 3175 h 384175"/>
                        <a:gd name="connsiteX1" fmla="*/ 452723 w 1400175"/>
                        <a:gd name="connsiteY1" fmla="*/ 2148 h 384175"/>
                        <a:gd name="connsiteX2" fmla="*/ 877443 w 1400175"/>
                        <a:gd name="connsiteY2" fmla="*/ 1185 h 384175"/>
                        <a:gd name="connsiteX3" fmla="*/ 1400175 w 1400175"/>
                        <a:gd name="connsiteY3" fmla="*/ 0 h 384175"/>
                        <a:gd name="connsiteX4" fmla="*/ 1254125 w 1400175"/>
                        <a:gd name="connsiteY4" fmla="*/ 381000 h 384175"/>
                        <a:gd name="connsiteX5" fmla="*/ 699389 w 1400175"/>
                        <a:gd name="connsiteY5" fmla="*/ 382524 h 384175"/>
                        <a:gd name="connsiteX6" fmla="*/ 98425 w 1400175"/>
                        <a:gd name="connsiteY6" fmla="*/ 384175 h 384175"/>
                        <a:gd name="connsiteX7" fmla="*/ 0 w 1400175"/>
                        <a:gd name="connsiteY7" fmla="*/ 3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175" h="384175" extrusionOk="0">
                          <a:moveTo>
                            <a:pt x="0" y="3175"/>
                          </a:moveTo>
                          <a:cubicBezTo>
                            <a:pt x="212699" y="-19514"/>
                            <a:pt x="297905" y="-8868"/>
                            <a:pt x="452723" y="2148"/>
                          </a:cubicBezTo>
                          <a:cubicBezTo>
                            <a:pt x="607541" y="13164"/>
                            <a:pt x="677980" y="18796"/>
                            <a:pt x="877443" y="1185"/>
                          </a:cubicBezTo>
                          <a:cubicBezTo>
                            <a:pt x="1076906" y="-16426"/>
                            <a:pt x="1281198" y="-9416"/>
                            <a:pt x="1400175" y="0"/>
                          </a:cubicBezTo>
                          <a:cubicBezTo>
                            <a:pt x="1336414" y="111215"/>
                            <a:pt x="1315890" y="198500"/>
                            <a:pt x="1254125" y="381000"/>
                          </a:cubicBezTo>
                          <a:cubicBezTo>
                            <a:pt x="1080022" y="357016"/>
                            <a:pt x="958475" y="373592"/>
                            <a:pt x="699389" y="382524"/>
                          </a:cubicBezTo>
                          <a:cubicBezTo>
                            <a:pt x="440303" y="391456"/>
                            <a:pt x="255064" y="400417"/>
                            <a:pt x="98425" y="384175"/>
                          </a:cubicBezTo>
                          <a:cubicBezTo>
                            <a:pt x="73081" y="215018"/>
                            <a:pt x="31240" y="119010"/>
                            <a:pt x="0" y="3175"/>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9">
              <a:extLst>
                <a:ext uri="{FF2B5EF4-FFF2-40B4-BE49-F238E27FC236}">
                  <a16:creationId xmlns:a16="http://schemas.microsoft.com/office/drawing/2014/main" id="{6F087C0B-E9A3-48E6-AF2B-CDCE028F818C}"/>
                </a:ext>
              </a:extLst>
            </p:cNvPr>
            <p:cNvSpPr/>
            <p:nvPr/>
          </p:nvSpPr>
          <p:spPr>
            <a:xfrm>
              <a:off x="10864046" y="2716789"/>
              <a:ext cx="2739659" cy="727390"/>
            </a:xfrm>
            <a:prstGeom prst="wedgeRectCallout">
              <a:avLst>
                <a:gd name="adj1" fmla="val -39682"/>
                <a:gd name="adj2" fmla="val 98504"/>
              </a:avLst>
            </a:prstGeom>
            <a:solidFill>
              <a:schemeClr val="bg1">
                <a:alpha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63500"/>
              <a:r>
                <a:rPr lang="en-US" sz="1600" b="1" dirty="0">
                  <a:solidFill>
                    <a:srgbClr val="000000"/>
                  </a:solidFill>
                </a:rPr>
                <a:t>Energy Sciences Center</a:t>
              </a:r>
            </a:p>
            <a:p>
              <a:pPr marL="63500"/>
              <a:r>
                <a:rPr lang="en-US" sz="1100" dirty="0">
                  <a:solidFill>
                    <a:srgbClr val="000000"/>
                  </a:solidFill>
                </a:rPr>
                <a:t>DEDICATED FALL 2021</a:t>
              </a:r>
            </a:p>
          </p:txBody>
        </p:sp>
        <p:sp>
          <p:nvSpPr>
            <p:cNvPr id="10" name="Rectangular Callout 10">
              <a:extLst>
                <a:ext uri="{FF2B5EF4-FFF2-40B4-BE49-F238E27FC236}">
                  <a16:creationId xmlns:a16="http://schemas.microsoft.com/office/drawing/2014/main" id="{A97A6059-81BD-4163-A186-1AC2D35851DC}"/>
                </a:ext>
              </a:extLst>
            </p:cNvPr>
            <p:cNvSpPr/>
            <p:nvPr/>
          </p:nvSpPr>
          <p:spPr>
            <a:xfrm>
              <a:off x="11024466" y="4892177"/>
              <a:ext cx="2739659" cy="727389"/>
            </a:xfrm>
            <a:prstGeom prst="wedgeRectCallout">
              <a:avLst>
                <a:gd name="adj1" fmla="val -44980"/>
                <a:gd name="adj2" fmla="val -94161"/>
              </a:avLst>
            </a:prstGeom>
            <a:solidFill>
              <a:schemeClr val="bg1">
                <a:alpha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r>
                <a:rPr lang="en-US" sz="1100" dirty="0">
                  <a:solidFill>
                    <a:srgbClr val="000000"/>
                  </a:solidFill>
                </a:rPr>
                <a:t>FUTURE HOME OF </a:t>
              </a:r>
              <a:br>
                <a:rPr lang="en-US" sz="1100" dirty="0">
                  <a:solidFill>
                    <a:srgbClr val="000000"/>
                  </a:solidFill>
                </a:rPr>
              </a:br>
              <a:r>
                <a:rPr lang="en-US" sz="1600" b="1" dirty="0">
                  <a:solidFill>
                    <a:srgbClr val="000000"/>
                  </a:solidFill>
                </a:rPr>
                <a:t>Grid Storage Launchpad</a:t>
              </a:r>
            </a:p>
          </p:txBody>
        </p:sp>
      </p:grpSp>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FE7A4BB3-E848-5A44-82DF-322201952CD8}" type="slidenum">
              <a:rPr lang="en-US" smtClean="0"/>
              <a:pPr/>
              <a:t>10</a:t>
            </a:fld>
            <a:endParaRPr lang="en-US" dirty="0"/>
          </a:p>
        </p:txBody>
      </p:sp>
      <p:sp>
        <p:nvSpPr>
          <p:cNvPr id="2" name="Title 1">
            <a:extLst>
              <a:ext uri="{FF2B5EF4-FFF2-40B4-BE49-F238E27FC236}">
                <a16:creationId xmlns:a16="http://schemas.microsoft.com/office/drawing/2014/main" id="{C04DC184-AB2D-42AE-A65D-69E0CABAC3D9}"/>
              </a:ext>
            </a:extLst>
          </p:cNvPr>
          <p:cNvSpPr>
            <a:spLocks noGrp="1"/>
          </p:cNvSpPr>
          <p:nvPr>
            <p:ph type="title"/>
          </p:nvPr>
        </p:nvSpPr>
        <p:spPr/>
        <p:txBody>
          <a:bodyPr/>
          <a:lstStyle/>
          <a:p>
            <a:r>
              <a:rPr lang="en-US" b="0" dirty="0">
                <a:solidFill>
                  <a:schemeClr val="tx1"/>
                </a:solidFill>
              </a:rPr>
              <a:t>A regional, national, and international </a:t>
            </a:r>
            <a:br>
              <a:rPr lang="en-US" b="0" dirty="0">
                <a:solidFill>
                  <a:schemeClr val="tx1"/>
                </a:solidFill>
              </a:rPr>
            </a:br>
            <a:r>
              <a:rPr lang="en-US" dirty="0"/>
              <a:t>scientific resource</a:t>
            </a:r>
          </a:p>
        </p:txBody>
      </p:sp>
    </p:spTree>
    <p:extLst>
      <p:ext uri="{BB962C8B-B14F-4D97-AF65-F5344CB8AC3E}">
        <p14:creationId xmlns:p14="http://schemas.microsoft.com/office/powerpoint/2010/main" val="134150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water, sky&#10;&#10;Description automatically generated">
            <a:extLst>
              <a:ext uri="{FF2B5EF4-FFF2-40B4-BE49-F238E27FC236}">
                <a16:creationId xmlns:a16="http://schemas.microsoft.com/office/drawing/2014/main" id="{D2DC65B5-FFF2-42E1-AC98-A12924A659F4}"/>
              </a:ext>
            </a:extLst>
          </p:cNvPr>
          <p:cNvPicPr>
            <a:picLocks noChangeAspect="1"/>
          </p:cNvPicPr>
          <p:nvPr/>
        </p:nvPicPr>
        <p:blipFill>
          <a:blip r:embed="rId3"/>
          <a:stretch>
            <a:fillRect/>
          </a:stretch>
        </p:blipFill>
        <p:spPr>
          <a:xfrm>
            <a:off x="3076548" y="1634666"/>
            <a:ext cx="9206600" cy="6137733"/>
          </a:xfrm>
          <a:prstGeom prst="rect">
            <a:avLst/>
          </a:prstGeom>
          <a:ln>
            <a:noFill/>
          </a:ln>
          <a:effectLst/>
        </p:spPr>
      </p:pic>
      <p:sp>
        <p:nvSpPr>
          <p:cNvPr id="2" name="Rectangle 1">
            <a:extLst>
              <a:ext uri="{FF2B5EF4-FFF2-40B4-BE49-F238E27FC236}">
                <a16:creationId xmlns:a16="http://schemas.microsoft.com/office/drawing/2014/main" id="{78E20063-994B-4C34-A1A0-2A724486311E}"/>
              </a:ext>
            </a:extLst>
          </p:cNvPr>
          <p:cNvSpPr/>
          <p:nvPr/>
        </p:nvSpPr>
        <p:spPr>
          <a:xfrm>
            <a:off x="7987553" y="6287157"/>
            <a:ext cx="6106007" cy="30777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nchor="t">
            <a:spAutoFit/>
          </a:bodyPr>
          <a:lstStyle/>
          <a:p>
            <a:pPr algn="r"/>
            <a:r>
              <a:rPr lang="en-US" sz="1400" dirty="0">
                <a:solidFill>
                  <a:schemeClr val="bg1"/>
                </a:solidFill>
                <a:latin typeface="Arial"/>
                <a:cs typeface="Arial"/>
              </a:rPr>
              <a:t>.</a:t>
            </a:r>
          </a:p>
        </p:txBody>
      </p:sp>
      <p:sp>
        <p:nvSpPr>
          <p:cNvPr id="3" name="Title 2">
            <a:extLst>
              <a:ext uri="{FF2B5EF4-FFF2-40B4-BE49-F238E27FC236}">
                <a16:creationId xmlns:a16="http://schemas.microsoft.com/office/drawing/2014/main" id="{DCE54FA4-0B3A-4534-8D48-4796F9323570}"/>
              </a:ext>
            </a:extLst>
          </p:cNvPr>
          <p:cNvSpPr>
            <a:spLocks noGrp="1"/>
          </p:cNvSpPr>
          <p:nvPr>
            <p:ph type="title"/>
          </p:nvPr>
        </p:nvSpPr>
        <p:spPr>
          <a:xfrm>
            <a:off x="2756647" y="30310"/>
            <a:ext cx="11416553" cy="1310979"/>
          </a:xfrm>
        </p:spPr>
        <p:txBody>
          <a:bodyPr/>
          <a:lstStyle/>
          <a:p>
            <a:r>
              <a:rPr lang="en-US" dirty="0"/>
              <a:t>Marine and Coastal Research Lab at PNNL Sequim</a:t>
            </a:r>
          </a:p>
        </p:txBody>
      </p:sp>
    </p:spTree>
    <p:extLst>
      <p:ext uri="{BB962C8B-B14F-4D97-AF65-F5344CB8AC3E}">
        <p14:creationId xmlns:p14="http://schemas.microsoft.com/office/powerpoint/2010/main" val="30195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60A8EB-729C-A344-BEA2-72ACD3E8CB78}"/>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6" name="Title 5">
            <a:extLst>
              <a:ext uri="{FF2B5EF4-FFF2-40B4-BE49-F238E27FC236}">
                <a16:creationId xmlns:a16="http://schemas.microsoft.com/office/drawing/2014/main" id="{816F7663-9362-DC47-A6AD-C817F1040121}"/>
              </a:ext>
            </a:extLst>
          </p:cNvPr>
          <p:cNvSpPr>
            <a:spLocks noGrp="1"/>
          </p:cNvSpPr>
          <p:nvPr>
            <p:ph type="title"/>
          </p:nvPr>
        </p:nvSpPr>
        <p:spPr>
          <a:xfrm>
            <a:off x="1061846" y="2369126"/>
            <a:ext cx="4572001" cy="1185621"/>
          </a:xfrm>
        </p:spPr>
        <p:txBody>
          <a:bodyPr/>
          <a:lstStyle/>
          <a:p>
            <a:r>
              <a:rPr lang="en-US"/>
              <a:t>Research </a:t>
            </a:r>
            <a:br>
              <a:rPr lang="en-US"/>
            </a:br>
            <a:r>
              <a:rPr lang="en-US"/>
              <a:t>Campus</a:t>
            </a:r>
          </a:p>
        </p:txBody>
      </p:sp>
      <p:grpSp>
        <p:nvGrpSpPr>
          <p:cNvPr id="7" name="Group 6">
            <a:extLst>
              <a:ext uri="{FF2B5EF4-FFF2-40B4-BE49-F238E27FC236}">
                <a16:creationId xmlns:a16="http://schemas.microsoft.com/office/drawing/2014/main" id="{E3816617-E37E-41E8-B354-CA3A049BF40A}"/>
              </a:ext>
            </a:extLst>
          </p:cNvPr>
          <p:cNvGrpSpPr/>
          <p:nvPr/>
        </p:nvGrpSpPr>
        <p:grpSpPr>
          <a:xfrm>
            <a:off x="3322768" y="242575"/>
            <a:ext cx="11239925" cy="7746637"/>
            <a:chOff x="3322768" y="242575"/>
            <a:chExt cx="11239925" cy="7746637"/>
          </a:xfrm>
        </p:grpSpPr>
        <p:pic>
          <p:nvPicPr>
            <p:cNvPr id="17" name="Picture 16" descr="sequim_nadir.tiff">
              <a:extLst>
                <a:ext uri="{FF2B5EF4-FFF2-40B4-BE49-F238E27FC236}">
                  <a16:creationId xmlns:a16="http://schemas.microsoft.com/office/drawing/2014/main" id="{6D2988FA-72F5-5D4B-A1C4-5D3F677905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95534" y="601151"/>
              <a:ext cx="11067159" cy="6915982"/>
            </a:xfrm>
            <a:prstGeom prst="rect">
              <a:avLst/>
            </a:prstGeom>
          </p:spPr>
        </p:pic>
        <p:sp>
          <p:nvSpPr>
            <p:cNvPr id="18" name="TextBox 8">
              <a:extLst>
                <a:ext uri="{FF2B5EF4-FFF2-40B4-BE49-F238E27FC236}">
                  <a16:creationId xmlns:a16="http://schemas.microsoft.com/office/drawing/2014/main" id="{36A7EF66-8F3C-F448-A19C-AECE2F78F4BE}"/>
                </a:ext>
              </a:extLst>
            </p:cNvPr>
            <p:cNvSpPr txBox="1"/>
            <p:nvPr/>
          </p:nvSpPr>
          <p:spPr>
            <a:xfrm rot="20545154">
              <a:off x="7434615" y="3629669"/>
              <a:ext cx="758950" cy="564539"/>
            </a:xfrm>
            <a:prstGeom prst="rect">
              <a:avLst/>
            </a:prstGeom>
            <a:noFill/>
          </p:spPr>
          <p:txBody>
            <a:bodyPr wrap="square" rtlCol="0">
              <a:noAutofit/>
            </a:bodyPr>
            <a:lstStyle/>
            <a:p>
              <a:pPr marL="0" marR="0">
                <a:spcBef>
                  <a:spcPts val="0"/>
                </a:spcBef>
                <a:spcAft>
                  <a:spcPts val="0"/>
                </a:spcAft>
              </a:pPr>
              <a:r>
                <a:rPr lang="en-US" sz="1200" b="1" kern="1200">
                  <a:solidFill>
                    <a:srgbClr val="FFFFFF"/>
                  </a:solidFill>
                  <a:effectLst/>
                  <a:latin typeface="Arial" panose="020B0604020202020204" pitchFamily="34" charset="0"/>
                  <a:ea typeface="Times New Roman" panose="02020603050405020304" pitchFamily="18" charset="0"/>
                </a:rPr>
                <a:t>MSL-1</a:t>
              </a:r>
              <a:endParaRPr lang="en-US" sz="1800">
                <a:effectLst/>
                <a:latin typeface="Times New Roman" panose="02020603050405020304" pitchFamily="18" charset="0"/>
                <a:ea typeface="Times New Roman" panose="02020603050405020304" pitchFamily="18" charset="0"/>
              </a:endParaRPr>
            </a:p>
          </p:txBody>
        </p:sp>
        <p:sp>
          <p:nvSpPr>
            <p:cNvPr id="19" name="TextBox 9">
              <a:extLst>
                <a:ext uri="{FF2B5EF4-FFF2-40B4-BE49-F238E27FC236}">
                  <a16:creationId xmlns:a16="http://schemas.microsoft.com/office/drawing/2014/main" id="{2479C04C-BDD3-8E4C-AB59-F5A2501BBB77}"/>
                </a:ext>
              </a:extLst>
            </p:cNvPr>
            <p:cNvSpPr txBox="1"/>
            <p:nvPr/>
          </p:nvSpPr>
          <p:spPr>
            <a:xfrm>
              <a:off x="11144814" y="4787330"/>
              <a:ext cx="1756853" cy="970577"/>
            </a:xfrm>
            <a:prstGeom prst="rect">
              <a:avLst/>
            </a:prstGeom>
            <a:noFill/>
          </p:spPr>
          <p:txBody>
            <a:bodyPr wrap="square" rtlCol="0">
              <a:noAutofit/>
            </a:bodyPr>
            <a:lstStyle/>
            <a:p>
              <a:pPr marL="0" marR="0">
                <a:spcBef>
                  <a:spcPts val="0"/>
                </a:spcBef>
                <a:spcAft>
                  <a:spcPts val="0"/>
                </a:spcAft>
              </a:pPr>
              <a:r>
                <a:rPr lang="en-US" sz="1200" b="1" kern="1200">
                  <a:solidFill>
                    <a:srgbClr val="FFFFFF"/>
                  </a:solidFill>
                  <a:effectLst/>
                  <a:latin typeface="Arial" panose="020B0604020202020204" pitchFamily="34" charset="0"/>
                  <a:ea typeface="Times New Roman" panose="02020603050405020304" pitchFamily="18" charset="0"/>
                </a:rPr>
                <a:t>MSL-5</a:t>
              </a:r>
              <a:endParaRPr lang="en-US" sz="1800">
                <a:effectLst/>
                <a:latin typeface="Times New Roman" panose="02020603050405020304" pitchFamily="18" charset="0"/>
                <a:ea typeface="Times New Roman" panose="02020603050405020304" pitchFamily="18" charset="0"/>
              </a:endParaRPr>
            </a:p>
          </p:txBody>
        </p:sp>
        <p:sp>
          <p:nvSpPr>
            <p:cNvPr id="20" name="TextBox 10">
              <a:extLst>
                <a:ext uri="{FF2B5EF4-FFF2-40B4-BE49-F238E27FC236}">
                  <a16:creationId xmlns:a16="http://schemas.microsoft.com/office/drawing/2014/main" id="{B72512C0-9A00-2D47-B3C3-A7F313863516}"/>
                </a:ext>
              </a:extLst>
            </p:cNvPr>
            <p:cNvSpPr txBox="1"/>
            <p:nvPr/>
          </p:nvSpPr>
          <p:spPr>
            <a:xfrm rot="20863463">
              <a:off x="5035620" y="4288008"/>
              <a:ext cx="816300" cy="492032"/>
            </a:xfrm>
            <a:prstGeom prst="rect">
              <a:avLst/>
            </a:prstGeom>
            <a:noFill/>
          </p:spPr>
          <p:txBody>
            <a:bodyPr wrap="square" rtlCol="0">
              <a:noAutofit/>
            </a:bodyPr>
            <a:lstStyle/>
            <a:p>
              <a:pPr marL="0" marR="0">
                <a:spcBef>
                  <a:spcPts val="0"/>
                </a:spcBef>
                <a:spcAft>
                  <a:spcPts val="0"/>
                </a:spcAft>
              </a:pPr>
              <a:r>
                <a:rPr lang="en-US" sz="1200" b="1" kern="1200">
                  <a:solidFill>
                    <a:schemeClr val="bg1"/>
                  </a:solidFill>
                  <a:effectLst/>
                  <a:latin typeface="Arial" panose="020B0604020202020204" pitchFamily="34" charset="0"/>
                  <a:ea typeface="Times New Roman" panose="02020603050405020304" pitchFamily="18" charset="0"/>
                </a:rPr>
                <a:t>MSL-2</a:t>
              </a:r>
              <a:endParaRPr lang="en-US" sz="1800">
                <a:solidFill>
                  <a:schemeClr val="bg1"/>
                </a:solidFill>
                <a:effectLst/>
                <a:latin typeface="Times New Roman" panose="02020603050405020304" pitchFamily="18" charset="0"/>
                <a:ea typeface="Times New Roman" panose="02020603050405020304" pitchFamily="18" charset="0"/>
              </a:endParaRPr>
            </a:p>
          </p:txBody>
        </p:sp>
        <p:sp>
          <p:nvSpPr>
            <p:cNvPr id="21" name="TextBox 11">
              <a:extLst>
                <a:ext uri="{FF2B5EF4-FFF2-40B4-BE49-F238E27FC236}">
                  <a16:creationId xmlns:a16="http://schemas.microsoft.com/office/drawing/2014/main" id="{9F7EAB99-8809-F94E-9D23-696BC1703019}"/>
                </a:ext>
              </a:extLst>
            </p:cNvPr>
            <p:cNvSpPr txBox="1"/>
            <p:nvPr/>
          </p:nvSpPr>
          <p:spPr>
            <a:xfrm rot="20851251">
              <a:off x="4240717" y="4517295"/>
              <a:ext cx="843172" cy="490739"/>
            </a:xfrm>
            <a:prstGeom prst="rect">
              <a:avLst/>
            </a:prstGeom>
            <a:noFill/>
          </p:spPr>
          <p:txBody>
            <a:bodyPr wrap="square" rtlCol="0">
              <a:noAutofit/>
            </a:bodyPr>
            <a:lstStyle/>
            <a:p>
              <a:pPr marL="0" marR="0">
                <a:spcBef>
                  <a:spcPts val="0"/>
                </a:spcBef>
                <a:spcAft>
                  <a:spcPts val="0"/>
                </a:spcAft>
              </a:pPr>
              <a:r>
                <a:rPr lang="en-US" sz="1200" b="1" kern="1200">
                  <a:solidFill>
                    <a:schemeClr val="tx1">
                      <a:lumMod val="50000"/>
                    </a:schemeClr>
                  </a:solidFill>
                  <a:effectLst/>
                  <a:latin typeface="Arial" panose="020B0604020202020204" pitchFamily="34" charset="0"/>
                  <a:ea typeface="Times New Roman" panose="02020603050405020304" pitchFamily="18" charset="0"/>
                </a:rPr>
                <a:t>MSL-7</a:t>
              </a:r>
              <a:endParaRPr lang="en-US" sz="1800">
                <a:solidFill>
                  <a:schemeClr val="tx1">
                    <a:lumMod val="50000"/>
                  </a:schemeClr>
                </a:solidFill>
                <a:effectLst/>
                <a:latin typeface="Times New Roman" panose="02020603050405020304" pitchFamily="18" charset="0"/>
                <a:ea typeface="Times New Roman" panose="02020603050405020304" pitchFamily="18" charset="0"/>
              </a:endParaRPr>
            </a:p>
          </p:txBody>
        </p:sp>
        <p:sp>
          <p:nvSpPr>
            <p:cNvPr id="29" name="Content Placeholder 2">
              <a:extLst>
                <a:ext uri="{FF2B5EF4-FFF2-40B4-BE49-F238E27FC236}">
                  <a16:creationId xmlns:a16="http://schemas.microsoft.com/office/drawing/2014/main" id="{122117C5-4083-374F-803C-07FC8D5476A2}"/>
                </a:ext>
              </a:extLst>
            </p:cNvPr>
            <p:cNvSpPr txBox="1">
              <a:spLocks/>
            </p:cNvSpPr>
            <p:nvPr/>
          </p:nvSpPr>
          <p:spPr>
            <a:xfrm>
              <a:off x="3353033" y="242575"/>
              <a:ext cx="11057558" cy="800218"/>
            </a:xfrm>
            <a:prstGeom prst="rect">
              <a:avLst/>
            </a:prstGeom>
            <a:solidFill>
              <a:srgbClr val="D06105"/>
            </a:solidFill>
          </p:spPr>
          <p:txBody>
            <a:bodyPr vert="horz" wrap="square" lIns="548640" tIns="91440" rIns="548640" bIns="91440" rtlCol="0">
              <a:spAutoFit/>
            </a:bodyPr>
            <a:lstStyle/>
            <a:p>
              <a:pPr lvl="0" algn="ctr">
                <a:spcBef>
                  <a:spcPct val="20000"/>
                </a:spcBef>
                <a:buSzPct val="100000"/>
              </a:pPr>
              <a:r>
                <a:rPr lang="en-US" sz="2000" dirty="0">
                  <a:solidFill>
                    <a:schemeClr val="bg1"/>
                  </a:solidFill>
                  <a:latin typeface="Arial"/>
                  <a:cs typeface="Arial"/>
                </a:rPr>
                <a:t>15,000 ft</a:t>
              </a:r>
              <a:r>
                <a:rPr lang="en-US" sz="2000" baseline="30000" dirty="0">
                  <a:solidFill>
                    <a:schemeClr val="bg1"/>
                  </a:solidFill>
                  <a:latin typeface="Arial"/>
                  <a:cs typeface="Arial"/>
                </a:rPr>
                <a:t>2</a:t>
              </a:r>
              <a:r>
                <a:rPr lang="en-US" sz="2000" dirty="0">
                  <a:solidFill>
                    <a:schemeClr val="bg1"/>
                  </a:solidFill>
                  <a:latin typeface="Arial"/>
                  <a:cs typeface="Arial"/>
                </a:rPr>
                <a:t> </a:t>
              </a:r>
              <a:r>
                <a:rPr lang="en-US" sz="2000" dirty="0">
                  <a:solidFill>
                    <a:srgbClr val="FFFFFF"/>
                  </a:solidFill>
                  <a:latin typeface="Arial"/>
                  <a:cs typeface="Arial"/>
                </a:rPr>
                <a:t>of analytical, electronics, biotechnology, and aquatics laboratories supplied with heated and cooled freshwater and seawater</a:t>
              </a:r>
              <a:endParaRPr kumimoji="0" lang="en-US" sz="2000" b="0" i="0" u="none" strike="noStrike" kern="1200" cap="none" spc="0" normalizeH="0" baseline="0" noProof="0" dirty="0">
                <a:ln>
                  <a:noFill/>
                </a:ln>
                <a:solidFill>
                  <a:srgbClr val="FFFFFF"/>
                </a:solidFill>
                <a:effectLst/>
                <a:uLnTx/>
                <a:uFillTx/>
                <a:latin typeface="Arial"/>
                <a:cs typeface="Arial"/>
              </a:endParaRPr>
            </a:p>
          </p:txBody>
        </p:sp>
        <p:sp>
          <p:nvSpPr>
            <p:cNvPr id="49" name="Rectangle 48">
              <a:extLst>
                <a:ext uri="{FF2B5EF4-FFF2-40B4-BE49-F238E27FC236}">
                  <a16:creationId xmlns:a16="http://schemas.microsoft.com/office/drawing/2014/main" id="{449E890C-D4EA-4C7B-A069-09DE3010B08A}"/>
                </a:ext>
              </a:extLst>
            </p:cNvPr>
            <p:cNvSpPr/>
            <p:nvPr/>
          </p:nvSpPr>
          <p:spPr>
            <a:xfrm>
              <a:off x="3329044" y="6315860"/>
              <a:ext cx="2743200" cy="1673352"/>
            </a:xfrm>
            <a:prstGeom prst="rect">
              <a:avLst/>
            </a:prstGeom>
            <a:solidFill>
              <a:srgbClr val="17783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a:endParaRPr lang="en-US">
                <a:solidFill>
                  <a:srgbClr val="FFFFFF"/>
                </a:solidFill>
                <a:latin typeface="Calibri"/>
              </a:endParaRPr>
            </a:p>
          </p:txBody>
        </p:sp>
        <p:sp>
          <p:nvSpPr>
            <p:cNvPr id="50" name="Rectangle 49">
              <a:extLst>
                <a:ext uri="{FF2B5EF4-FFF2-40B4-BE49-F238E27FC236}">
                  <a16:creationId xmlns:a16="http://schemas.microsoft.com/office/drawing/2014/main" id="{270AB4D8-614D-4739-912A-5E545FFD10E1}"/>
                </a:ext>
              </a:extLst>
            </p:cNvPr>
            <p:cNvSpPr/>
            <p:nvPr/>
          </p:nvSpPr>
          <p:spPr>
            <a:xfrm>
              <a:off x="6108508" y="6315861"/>
              <a:ext cx="2743200" cy="1645920"/>
            </a:xfrm>
            <a:prstGeom prst="rect">
              <a:avLst/>
            </a:prstGeom>
            <a:solidFill>
              <a:srgbClr val="254086"/>
            </a:solidFill>
            <a:ln w="444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a:endParaRPr lang="en-US">
                <a:solidFill>
                  <a:srgbClr val="FFFFFF"/>
                </a:solidFill>
                <a:latin typeface="Calibri"/>
              </a:endParaRPr>
            </a:p>
          </p:txBody>
        </p:sp>
        <p:sp>
          <p:nvSpPr>
            <p:cNvPr id="51" name="Rectangle 50">
              <a:extLst>
                <a:ext uri="{FF2B5EF4-FFF2-40B4-BE49-F238E27FC236}">
                  <a16:creationId xmlns:a16="http://schemas.microsoft.com/office/drawing/2014/main" id="{B7AB3E98-93D4-4DAF-837A-2EA620E46A0B}"/>
                </a:ext>
              </a:extLst>
            </p:cNvPr>
            <p:cNvSpPr/>
            <p:nvPr/>
          </p:nvSpPr>
          <p:spPr>
            <a:xfrm>
              <a:off x="8883392" y="6315861"/>
              <a:ext cx="2743200" cy="1655064"/>
            </a:xfrm>
            <a:prstGeom prst="rect">
              <a:avLst/>
            </a:prstGeom>
            <a:solidFill>
              <a:srgbClr val="1B83AA"/>
            </a:solidFill>
            <a:ln w="444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a:endParaRPr lang="en-US">
                <a:solidFill>
                  <a:srgbClr val="FFFFFF"/>
                </a:solidFill>
                <a:latin typeface="Calibri"/>
              </a:endParaRPr>
            </a:p>
          </p:txBody>
        </p:sp>
        <p:sp>
          <p:nvSpPr>
            <p:cNvPr id="52" name="Rectangle 51">
              <a:extLst>
                <a:ext uri="{FF2B5EF4-FFF2-40B4-BE49-F238E27FC236}">
                  <a16:creationId xmlns:a16="http://schemas.microsoft.com/office/drawing/2014/main" id="{6F6489C0-611F-4368-8A16-5B6F2CE15762}"/>
                </a:ext>
              </a:extLst>
            </p:cNvPr>
            <p:cNvSpPr/>
            <p:nvPr/>
          </p:nvSpPr>
          <p:spPr>
            <a:xfrm>
              <a:off x="11673760" y="6315861"/>
              <a:ext cx="2743200" cy="1655064"/>
            </a:xfrm>
            <a:prstGeom prst="rect">
              <a:avLst/>
            </a:prstGeom>
            <a:solidFill>
              <a:srgbClr val="50317E"/>
            </a:solidFill>
            <a:ln w="444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a:endParaRPr lang="en-US">
                <a:solidFill>
                  <a:srgbClr val="FFFFFF"/>
                </a:solidFill>
                <a:latin typeface="Calibri"/>
              </a:endParaRPr>
            </a:p>
          </p:txBody>
        </p:sp>
        <p:pic>
          <p:nvPicPr>
            <p:cNvPr id="53" name="Picture 52">
              <a:extLst>
                <a:ext uri="{FF2B5EF4-FFF2-40B4-BE49-F238E27FC236}">
                  <a16:creationId xmlns:a16="http://schemas.microsoft.com/office/drawing/2014/main" id="{6B75E55A-2CCE-41D5-90FA-C420EF96E2E9}"/>
                </a:ext>
              </a:extLst>
            </p:cNvPr>
            <p:cNvPicPr>
              <a:picLocks/>
            </p:cNvPicPr>
            <p:nvPr/>
          </p:nvPicPr>
          <p:blipFill>
            <a:blip r:embed="rId4"/>
            <a:stretch>
              <a:fillRect/>
            </a:stretch>
          </p:blipFill>
          <p:spPr>
            <a:xfrm>
              <a:off x="4064120" y="5805327"/>
              <a:ext cx="1273049" cy="1051560"/>
            </a:xfrm>
            <a:prstGeom prst="rect">
              <a:avLst/>
            </a:prstGeom>
          </p:spPr>
        </p:pic>
        <p:pic>
          <p:nvPicPr>
            <p:cNvPr id="55" name="Picture 54">
              <a:extLst>
                <a:ext uri="{FF2B5EF4-FFF2-40B4-BE49-F238E27FC236}">
                  <a16:creationId xmlns:a16="http://schemas.microsoft.com/office/drawing/2014/main" id="{D495E093-266B-40CE-A4D9-05AD68B5704C}"/>
                </a:ext>
              </a:extLst>
            </p:cNvPr>
            <p:cNvPicPr>
              <a:picLocks noChangeAspect="1"/>
            </p:cNvPicPr>
            <p:nvPr/>
          </p:nvPicPr>
          <p:blipFill>
            <a:blip r:embed="rId5"/>
            <a:stretch>
              <a:fillRect/>
            </a:stretch>
          </p:blipFill>
          <p:spPr>
            <a:xfrm>
              <a:off x="12422283" y="5805327"/>
              <a:ext cx="1273049" cy="1027991"/>
            </a:xfrm>
            <a:prstGeom prst="rect">
              <a:avLst/>
            </a:prstGeom>
          </p:spPr>
        </p:pic>
        <p:sp>
          <p:nvSpPr>
            <p:cNvPr id="56" name="TextBox 55">
              <a:extLst>
                <a:ext uri="{FF2B5EF4-FFF2-40B4-BE49-F238E27FC236}">
                  <a16:creationId xmlns:a16="http://schemas.microsoft.com/office/drawing/2014/main" id="{A3E56B64-D510-468E-8F2A-DB39C96362DB}"/>
                </a:ext>
              </a:extLst>
            </p:cNvPr>
            <p:cNvSpPr txBox="1"/>
            <p:nvPr/>
          </p:nvSpPr>
          <p:spPr>
            <a:xfrm>
              <a:off x="8901420" y="6688061"/>
              <a:ext cx="2725102" cy="1089529"/>
            </a:xfrm>
            <a:prstGeom prst="rect">
              <a:avLst/>
            </a:prstGeom>
            <a:noFill/>
          </p:spPr>
          <p:txBody>
            <a:bodyPr wrap="square" rtlCol="0">
              <a:spAutoFit/>
            </a:bodyPr>
            <a:lstStyle/>
            <a:p>
              <a:pPr algn="ctr" defTabSz="548640">
                <a:buSzPct val="100000"/>
              </a:pPr>
              <a:r>
                <a:rPr lang="en-US" sz="4800" b="1">
                  <a:solidFill>
                    <a:srgbClr val="FFFFFF"/>
                  </a:solidFill>
                  <a:latin typeface="Arial"/>
                  <a:cs typeface="Arial"/>
                </a:rPr>
                <a:t>5000</a:t>
              </a:r>
              <a:endParaRPr lang="en-US" b="1">
                <a:solidFill>
                  <a:srgbClr val="FFFFFF"/>
                </a:solidFill>
                <a:latin typeface="Arial"/>
                <a:cs typeface="Arial"/>
              </a:endParaRPr>
            </a:p>
            <a:p>
              <a:pPr algn="ctr" defTabSz="548640">
                <a:buSzPct val="100000"/>
              </a:pPr>
              <a:r>
                <a:rPr lang="en-US" sz="1700" b="1">
                  <a:solidFill>
                    <a:srgbClr val="FFFFFF"/>
                  </a:solidFill>
                  <a:latin typeface="Arial"/>
                  <a:cs typeface="Arial"/>
                </a:rPr>
                <a:t>Acres submerged</a:t>
              </a:r>
            </a:p>
          </p:txBody>
        </p:sp>
        <p:sp>
          <p:nvSpPr>
            <p:cNvPr id="57" name="Rectangle 56">
              <a:extLst>
                <a:ext uri="{FF2B5EF4-FFF2-40B4-BE49-F238E27FC236}">
                  <a16:creationId xmlns:a16="http://schemas.microsoft.com/office/drawing/2014/main" id="{73B5303C-3CE5-4469-B1D1-B7238184363D}"/>
                </a:ext>
              </a:extLst>
            </p:cNvPr>
            <p:cNvSpPr/>
            <p:nvPr/>
          </p:nvSpPr>
          <p:spPr>
            <a:xfrm>
              <a:off x="6126778" y="6674614"/>
              <a:ext cx="2695837" cy="1292662"/>
            </a:xfrm>
            <a:prstGeom prst="rect">
              <a:avLst/>
            </a:prstGeom>
            <a:solidFill>
              <a:srgbClr val="254086"/>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defTabSz="548640">
                <a:buSzPct val="100000"/>
              </a:pPr>
              <a:r>
                <a:rPr lang="en-US" sz="4800" b="1">
                  <a:solidFill>
                    <a:srgbClr val="FFFFFF"/>
                  </a:solidFill>
                  <a:latin typeface="Arial"/>
                  <a:cs typeface="Arial"/>
                </a:rPr>
                <a:t>117</a:t>
              </a:r>
            </a:p>
            <a:p>
              <a:pPr algn="ctr" defTabSz="548640">
                <a:buSzPct val="100000"/>
              </a:pPr>
              <a:r>
                <a:rPr lang="en-US" sz="1700" b="1">
                  <a:solidFill>
                    <a:srgbClr val="FFFFFF"/>
                  </a:solidFill>
                  <a:latin typeface="Arial"/>
                  <a:cs typeface="Arial"/>
                </a:rPr>
                <a:t>Acres DOE-owned </a:t>
              </a:r>
            </a:p>
            <a:p>
              <a:pPr algn="ctr" defTabSz="548640">
                <a:buSzPct val="100000"/>
              </a:pPr>
              <a:r>
                <a:rPr lang="en-US" sz="1200">
                  <a:solidFill>
                    <a:srgbClr val="FFFFFF"/>
                  </a:solidFill>
                  <a:latin typeface="Arial"/>
                  <a:cs typeface="Arial"/>
                </a:rPr>
                <a:t>(140 acres currently Battelle-owned)</a:t>
              </a:r>
            </a:p>
          </p:txBody>
        </p:sp>
        <p:sp>
          <p:nvSpPr>
            <p:cNvPr id="58" name="Rectangle 57">
              <a:extLst>
                <a:ext uri="{FF2B5EF4-FFF2-40B4-BE49-F238E27FC236}">
                  <a16:creationId xmlns:a16="http://schemas.microsoft.com/office/drawing/2014/main" id="{37853D14-FAA9-42CD-9F94-A37E093A8730}"/>
                </a:ext>
              </a:extLst>
            </p:cNvPr>
            <p:cNvSpPr/>
            <p:nvPr/>
          </p:nvSpPr>
          <p:spPr>
            <a:xfrm>
              <a:off x="3322768" y="6688061"/>
              <a:ext cx="2743200" cy="1107996"/>
            </a:xfrm>
            <a:prstGeom prst="rect">
              <a:avLst/>
            </a:prstGeom>
          </p:spPr>
          <p:txBody>
            <a:bodyPr wrap="square">
              <a:spAutoFit/>
            </a:bodyPr>
            <a:lstStyle/>
            <a:p>
              <a:pPr algn="ctr" defTabSz="548640">
                <a:buSzPct val="100000"/>
              </a:pPr>
              <a:r>
                <a:rPr lang="en-US" sz="4800" b="1">
                  <a:solidFill>
                    <a:srgbClr val="FFFFFF"/>
                  </a:solidFill>
                  <a:latin typeface="Arial"/>
                  <a:cs typeface="Arial"/>
                </a:rPr>
                <a:t>10</a:t>
              </a:r>
            </a:p>
            <a:p>
              <a:pPr algn="ctr" defTabSz="548640">
                <a:buSzPct val="100000"/>
              </a:pPr>
              <a:r>
                <a:rPr lang="en-US" sz="1700" b="1">
                  <a:solidFill>
                    <a:srgbClr val="FFFFFF"/>
                  </a:solidFill>
                  <a:latin typeface="Arial"/>
                  <a:cs typeface="Arial"/>
                </a:rPr>
                <a:t>Facilities and structures</a:t>
              </a:r>
            </a:p>
          </p:txBody>
        </p:sp>
        <p:sp>
          <p:nvSpPr>
            <p:cNvPr id="59" name="Rectangle 58">
              <a:extLst>
                <a:ext uri="{FF2B5EF4-FFF2-40B4-BE49-F238E27FC236}">
                  <a16:creationId xmlns:a16="http://schemas.microsoft.com/office/drawing/2014/main" id="{EC165F0B-F3F9-4D24-8A3C-862D2E090772}"/>
                </a:ext>
              </a:extLst>
            </p:cNvPr>
            <p:cNvSpPr/>
            <p:nvPr/>
          </p:nvSpPr>
          <p:spPr>
            <a:xfrm>
              <a:off x="11670527" y="6688061"/>
              <a:ext cx="2725173" cy="1107996"/>
            </a:xfrm>
            <a:prstGeom prst="rect">
              <a:avLst/>
            </a:prstGeom>
          </p:spPr>
          <p:txBody>
            <a:bodyPr wrap="square">
              <a:spAutoFit/>
            </a:bodyPr>
            <a:lstStyle/>
            <a:p>
              <a:pPr algn="ctr" defTabSz="548640">
                <a:buSzPct val="100000"/>
              </a:pPr>
              <a:r>
                <a:rPr lang="en-US" sz="4800" b="1">
                  <a:solidFill>
                    <a:srgbClr val="FFFFFF"/>
                  </a:solidFill>
                  <a:latin typeface="Arial"/>
                  <a:cs typeface="Arial"/>
                </a:rPr>
                <a:t>80+</a:t>
              </a:r>
            </a:p>
            <a:p>
              <a:pPr algn="ctr" defTabSz="548640">
                <a:buSzPct val="100000"/>
              </a:pPr>
              <a:r>
                <a:rPr lang="en-US" sz="1700" b="1">
                  <a:solidFill>
                    <a:srgbClr val="FFFFFF"/>
                  </a:solidFill>
                  <a:latin typeface="Arial"/>
                  <a:cs typeface="Arial"/>
                </a:rPr>
                <a:t>Staff and researchers</a:t>
              </a:r>
            </a:p>
          </p:txBody>
        </p:sp>
        <p:grpSp>
          <p:nvGrpSpPr>
            <p:cNvPr id="4" name="Group 3">
              <a:extLst>
                <a:ext uri="{FF2B5EF4-FFF2-40B4-BE49-F238E27FC236}">
                  <a16:creationId xmlns:a16="http://schemas.microsoft.com/office/drawing/2014/main" id="{CD99D8BF-D5F3-4B22-9D46-5F79B9F7E3D0}"/>
                </a:ext>
              </a:extLst>
            </p:cNvPr>
            <p:cNvGrpSpPr/>
            <p:nvPr/>
          </p:nvGrpSpPr>
          <p:grpSpPr>
            <a:xfrm>
              <a:off x="9797792" y="5805327"/>
              <a:ext cx="914400" cy="914400"/>
              <a:chOff x="9959400" y="5663161"/>
              <a:chExt cx="914400" cy="914400"/>
            </a:xfrm>
          </p:grpSpPr>
          <p:sp>
            <p:nvSpPr>
              <p:cNvPr id="45" name="Oval 44">
                <a:extLst>
                  <a:ext uri="{FF2B5EF4-FFF2-40B4-BE49-F238E27FC236}">
                    <a16:creationId xmlns:a16="http://schemas.microsoft.com/office/drawing/2014/main" id="{F8AB2801-1138-4541-94DC-17B16054551C}"/>
                  </a:ext>
                </a:extLst>
              </p:cNvPr>
              <p:cNvSpPr/>
              <p:nvPr/>
            </p:nvSpPr>
            <p:spPr>
              <a:xfrm>
                <a:off x="9959400" y="5663161"/>
                <a:ext cx="914400" cy="914400"/>
              </a:xfrm>
              <a:prstGeom prst="ellipse">
                <a:avLst/>
              </a:prstGeom>
              <a:solidFill>
                <a:srgbClr val="0F8EA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24" descr="Wave">
                <a:extLst>
                  <a:ext uri="{FF2B5EF4-FFF2-40B4-BE49-F238E27FC236}">
                    <a16:creationId xmlns:a16="http://schemas.microsoft.com/office/drawing/2014/main" id="{120E2A24-6803-42FF-AFCA-6BA304C7C7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45664" y="5714920"/>
                <a:ext cx="741872" cy="741872"/>
              </a:xfrm>
              <a:prstGeom prst="rect">
                <a:avLst/>
              </a:prstGeom>
            </p:spPr>
          </p:pic>
        </p:grpSp>
        <p:pic>
          <p:nvPicPr>
            <p:cNvPr id="54" name="Picture 53">
              <a:extLst>
                <a:ext uri="{FF2B5EF4-FFF2-40B4-BE49-F238E27FC236}">
                  <a16:creationId xmlns:a16="http://schemas.microsoft.com/office/drawing/2014/main" id="{F134C1AD-2C91-4AFE-9276-32F892B5E732}"/>
                </a:ext>
              </a:extLst>
            </p:cNvPr>
            <p:cNvPicPr>
              <a:picLocks noChangeAspect="1"/>
            </p:cNvPicPr>
            <p:nvPr/>
          </p:nvPicPr>
          <p:blipFill>
            <a:blip r:embed="rId8"/>
            <a:stretch>
              <a:fillRect/>
            </a:stretch>
          </p:blipFill>
          <p:spPr>
            <a:xfrm>
              <a:off x="6864347" y="5805327"/>
              <a:ext cx="1258416" cy="1027991"/>
            </a:xfrm>
            <a:prstGeom prst="rect">
              <a:avLst/>
            </a:prstGeom>
          </p:spPr>
        </p:pic>
      </p:grpSp>
    </p:spTree>
    <p:extLst>
      <p:ext uri="{BB962C8B-B14F-4D97-AF65-F5344CB8AC3E}">
        <p14:creationId xmlns:p14="http://schemas.microsoft.com/office/powerpoint/2010/main" val="21811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019AF7-4647-4E0A-AD04-33676112DD81}"/>
              </a:ext>
            </a:extLst>
          </p:cNvPr>
          <p:cNvSpPr>
            <a:spLocks noGrp="1"/>
          </p:cNvSpPr>
          <p:nvPr>
            <p:ph type="body" sz="quarter" idx="14"/>
          </p:nvPr>
        </p:nvSpPr>
        <p:spPr/>
        <p:txBody>
          <a:bodyPr/>
          <a:lstStyle/>
          <a:p>
            <a:endParaRPr lang="en-US"/>
          </a:p>
        </p:txBody>
      </p:sp>
      <p:sp>
        <p:nvSpPr>
          <p:cNvPr id="10" name="Text Placeholder 9">
            <a:extLst>
              <a:ext uri="{FF2B5EF4-FFF2-40B4-BE49-F238E27FC236}">
                <a16:creationId xmlns:a16="http://schemas.microsoft.com/office/drawing/2014/main" id="{D2E42F88-2983-4457-AF98-4C13755BCD4D}"/>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2C599269-C445-4363-AB19-5541FB96E035}"/>
              </a:ext>
            </a:extLst>
          </p:cNvPr>
          <p:cNvSpPr>
            <a:spLocks noGrp="1"/>
          </p:cNvSpPr>
          <p:nvPr>
            <p:ph type="body" sz="quarter" idx="16"/>
          </p:nvPr>
        </p:nvSpPr>
        <p:spPr/>
        <p:txBody>
          <a:bodyPr/>
          <a:lstStyle/>
          <a:p>
            <a:endParaRPr lang="en-US"/>
          </a:p>
        </p:txBody>
      </p:sp>
      <p:sp>
        <p:nvSpPr>
          <p:cNvPr id="12" name="Text Placeholder 11">
            <a:extLst>
              <a:ext uri="{FF2B5EF4-FFF2-40B4-BE49-F238E27FC236}">
                <a16:creationId xmlns:a16="http://schemas.microsoft.com/office/drawing/2014/main" id="{A5C11584-90F3-493A-9F06-3B3B41DD59A0}"/>
              </a:ext>
            </a:extLst>
          </p:cNvPr>
          <p:cNvSpPr>
            <a:spLocks noGrp="1"/>
          </p:cNvSpPr>
          <p:nvPr>
            <p:ph type="body" sz="quarter" idx="17"/>
          </p:nvPr>
        </p:nvSpPr>
        <p:spPr/>
        <p:txBody>
          <a:bodyPr/>
          <a:lstStyle/>
          <a:p>
            <a:endParaRPr lang="en-US"/>
          </a:p>
        </p:txBody>
      </p:sp>
      <p:sp>
        <p:nvSpPr>
          <p:cNvPr id="2" name="Slide Number Placeholder 1">
            <a:extLst>
              <a:ext uri="{FF2B5EF4-FFF2-40B4-BE49-F238E27FC236}">
                <a16:creationId xmlns:a16="http://schemas.microsoft.com/office/drawing/2014/main" id="{724F927A-4E19-4252-A07F-9AFDB3DD7C96}"/>
              </a:ext>
            </a:extLst>
          </p:cNvPr>
          <p:cNvSpPr>
            <a:spLocks noGrp="1"/>
          </p:cNvSpPr>
          <p:nvPr>
            <p:ph type="sldNum" sz="quarter" idx="18"/>
          </p:nvPr>
        </p:nvSpPr>
        <p:spPr/>
        <p:txBody>
          <a:bodyPr/>
          <a:lstStyle/>
          <a:p>
            <a:fld id="{FE7A4BB3-E848-5A44-82DF-322201952CD8}" type="slidenum">
              <a:rPr lang="en-US" smtClean="0"/>
              <a:pPr/>
              <a:t>13</a:t>
            </a:fld>
            <a:endParaRPr lang="en-US"/>
          </a:p>
        </p:txBody>
      </p:sp>
      <p:sp>
        <p:nvSpPr>
          <p:cNvPr id="3" name="Title 2">
            <a:extLst>
              <a:ext uri="{FF2B5EF4-FFF2-40B4-BE49-F238E27FC236}">
                <a16:creationId xmlns:a16="http://schemas.microsoft.com/office/drawing/2014/main" id="{7F294A15-A98F-4F9E-A61B-D8B7E6626490}"/>
              </a:ext>
            </a:extLst>
          </p:cNvPr>
          <p:cNvSpPr>
            <a:spLocks noGrp="1"/>
          </p:cNvSpPr>
          <p:nvPr>
            <p:ph type="title"/>
          </p:nvPr>
        </p:nvSpPr>
        <p:spPr/>
        <p:txBody>
          <a:bodyPr lIns="0" tIns="45720" rIns="91440" bIns="45720" anchor="b"/>
          <a:lstStyle/>
          <a:p>
            <a:r>
              <a:rPr lang="en-US" dirty="0">
                <a:latin typeface="Arial"/>
                <a:cs typeface="Arial"/>
              </a:rPr>
              <a:t>Marine and Coastal Research</a:t>
            </a:r>
            <a:r>
              <a:rPr lang="en-US">
                <a:latin typeface="Arial"/>
                <a:cs typeface="Arial"/>
              </a:rPr>
              <a:t> and Capabilities</a:t>
            </a:r>
          </a:p>
        </p:txBody>
      </p:sp>
      <p:sp>
        <p:nvSpPr>
          <p:cNvPr id="4" name="Content Placeholder 3">
            <a:extLst>
              <a:ext uri="{FF2B5EF4-FFF2-40B4-BE49-F238E27FC236}">
                <a16:creationId xmlns:a16="http://schemas.microsoft.com/office/drawing/2014/main" id="{9071C86E-CD52-40C8-800B-30079E5CE0C8}"/>
              </a:ext>
            </a:extLst>
          </p:cNvPr>
          <p:cNvSpPr>
            <a:spLocks noGrp="1"/>
          </p:cNvSpPr>
          <p:nvPr>
            <p:ph sz="quarter" idx="21"/>
          </p:nvPr>
        </p:nvSpPr>
        <p:spPr>
          <a:xfrm>
            <a:off x="1376171" y="4345601"/>
            <a:ext cx="4864608" cy="3429000"/>
          </a:xfrm>
        </p:spPr>
        <p:txBody>
          <a:bodyPr lIns="91440" tIns="45720" rIns="91440" bIns="45720" anchor="t"/>
          <a:lstStyle/>
          <a:p>
            <a:r>
              <a:rPr lang="en-US" sz="2000"/>
              <a:t>70+ research scientists</a:t>
            </a:r>
          </a:p>
          <a:p>
            <a:r>
              <a:rPr lang="en-US" sz="2000"/>
              <a:t>Disciplines: ecology, marine biology, oceanography, biogeochemistry, marine engineering, coastal modeling</a:t>
            </a:r>
            <a:endParaRPr lang="en-US" sz="2000">
              <a:highlight>
                <a:srgbClr val="FFFF00"/>
              </a:highlight>
            </a:endParaRPr>
          </a:p>
          <a:p>
            <a:r>
              <a:rPr lang="en-US" sz="2000"/>
              <a:t>Research focus areas: habitat restoration, coastal and aquatic ecology, bioenergy, analysis of metals and organics, earth system models and environmental monitoring</a:t>
            </a:r>
            <a:endParaRPr lang="en-US" sz="2000">
              <a:cs typeface="Arial"/>
            </a:endParaRPr>
          </a:p>
          <a:p>
            <a:endParaRPr lang="en-US"/>
          </a:p>
        </p:txBody>
      </p:sp>
      <p:pic>
        <p:nvPicPr>
          <p:cNvPr id="14" name="Picture Placeholder 13">
            <a:extLst>
              <a:ext uri="{FF2B5EF4-FFF2-40B4-BE49-F238E27FC236}">
                <a16:creationId xmlns:a16="http://schemas.microsoft.com/office/drawing/2014/main" id="{50FA9030-23B1-4FF9-BB9B-829282B7D7D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0000" r="10000"/>
          <a:stretch/>
        </p:blipFill>
        <p:spPr>
          <a:xfrm>
            <a:off x="10515600" y="457200"/>
            <a:ext cx="3657600" cy="3429000"/>
          </a:xfrm>
          <a:prstGeom prst="rect">
            <a:avLst/>
          </a:prstGeom>
        </p:spPr>
      </p:pic>
      <p:pic>
        <p:nvPicPr>
          <p:cNvPr id="15" name="Content Placeholder 20">
            <a:extLst>
              <a:ext uri="{FF2B5EF4-FFF2-40B4-BE49-F238E27FC236}">
                <a16:creationId xmlns:a16="http://schemas.microsoft.com/office/drawing/2014/main" id="{2A9E19DA-BF7A-4AFE-A6F1-20683E4D36A3}"/>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l="14379" r="14379"/>
          <a:stretch/>
        </p:blipFill>
        <p:spPr>
          <a:xfrm>
            <a:off x="6400800" y="4343400"/>
            <a:ext cx="3657600" cy="3429000"/>
          </a:xfrm>
          <a:prstGeom prst="rect">
            <a:avLst/>
          </a:prstGeom>
          <a:ln>
            <a:solidFill>
              <a:schemeClr val="bg1"/>
            </a:solidFill>
          </a:ln>
        </p:spPr>
      </p:pic>
      <p:pic>
        <p:nvPicPr>
          <p:cNvPr id="1026" name="Picture 2" descr="MSL2018-100">
            <a:extLst>
              <a:ext uri="{FF2B5EF4-FFF2-40B4-BE49-F238E27FC236}">
                <a16:creationId xmlns:a16="http://schemas.microsoft.com/office/drawing/2014/main" id="{175E05CA-B200-406D-A36A-1B73F0B6BA36}"/>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l="14400" r="144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SL2018-52">
            <a:extLst>
              <a:ext uri="{FF2B5EF4-FFF2-40B4-BE49-F238E27FC236}">
                <a16:creationId xmlns:a16="http://schemas.microsoft.com/office/drawing/2014/main" id="{830EA33D-2D40-4642-8F55-ADD8F88A2BD0}"/>
              </a:ext>
            </a:extLst>
          </p:cNvPr>
          <p:cNvPicPr>
            <a:picLocks noGrp="1" noChangeAspect="1" noChangeArrowheads="1"/>
          </p:cNvPicPr>
          <p:nvPr>
            <p:ph type="pic" sz="quarter" idx="13"/>
          </p:nvPr>
        </p:nvPicPr>
        <p:blipFill>
          <a:blip r:embed="rId6">
            <a:extLst>
              <a:ext uri="{28A0092B-C50C-407E-A947-70E740481C1C}">
                <a14:useLocalDpi xmlns:a14="http://schemas.microsoft.com/office/drawing/2010/main" val="0"/>
              </a:ext>
            </a:extLst>
          </a:blip>
          <a:srcRect l="14400" r="144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7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3B8371C5-C1E8-43E9-9C79-BD2CFF7C22C7}"/>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pic>
        <p:nvPicPr>
          <p:cNvPr id="19" name="Picture Placeholder 18">
            <a:extLst>
              <a:ext uri="{FF2B5EF4-FFF2-40B4-BE49-F238E27FC236}">
                <a16:creationId xmlns:a16="http://schemas.microsoft.com/office/drawing/2014/main" id="{4171FABE-A3E0-4190-ADA4-886D27FA9984}"/>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pic>
        <p:nvPicPr>
          <p:cNvPr id="23" name="Picture Placeholder 22">
            <a:extLst>
              <a:ext uri="{FF2B5EF4-FFF2-40B4-BE49-F238E27FC236}">
                <a16:creationId xmlns:a16="http://schemas.microsoft.com/office/drawing/2014/main" id="{5E67C60A-C850-4129-A55D-0AD8E3C2FE68}"/>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p:pic>
      <p:pic>
        <p:nvPicPr>
          <p:cNvPr id="17" name="Picture Placeholder 16">
            <a:extLst>
              <a:ext uri="{FF2B5EF4-FFF2-40B4-BE49-F238E27FC236}">
                <a16:creationId xmlns:a16="http://schemas.microsoft.com/office/drawing/2014/main" id="{E4F19970-7A67-4886-A382-90468E3C3D61}"/>
              </a:ext>
            </a:extLst>
          </p:cNvPr>
          <p:cNvPicPr>
            <a:picLocks noGrp="1" noChangeAspect="1"/>
          </p:cNvPicPr>
          <p:nvPr>
            <p:ph type="pic" sz="quarter" idx="13"/>
          </p:nvPr>
        </p:nvPicPr>
        <p:blipFill>
          <a:blip r:embed="rId5" cstate="hqprint">
            <a:extLst>
              <a:ext uri="{28A0092B-C50C-407E-A947-70E740481C1C}">
                <a14:useLocalDpi xmlns:a14="http://schemas.microsoft.com/office/drawing/2010/main"/>
              </a:ext>
            </a:extLst>
          </a:blip>
          <a:srcRect/>
          <a:stretch>
            <a:fillRect/>
          </a:stretch>
        </p:blipFill>
        <p:spPr/>
      </p:pic>
      <p:sp>
        <p:nvSpPr>
          <p:cNvPr id="11" name="Text Placeholder 10">
            <a:extLst>
              <a:ext uri="{FF2B5EF4-FFF2-40B4-BE49-F238E27FC236}">
                <a16:creationId xmlns:a16="http://schemas.microsoft.com/office/drawing/2014/main" id="{F5D0F765-B3C3-4017-AF19-91F91159543B}"/>
              </a:ext>
            </a:extLst>
          </p:cNvPr>
          <p:cNvSpPr>
            <a:spLocks noGrp="1"/>
          </p:cNvSpPr>
          <p:nvPr>
            <p:ph type="body" sz="quarter" idx="14"/>
          </p:nvPr>
        </p:nvSpPr>
        <p:spPr/>
        <p:txBody>
          <a:bodyPr/>
          <a:lstStyle/>
          <a:p>
            <a:r>
              <a:rPr lang="en-US" dirty="0"/>
              <a:t>Marine mesocosm tanks</a:t>
            </a:r>
          </a:p>
        </p:txBody>
      </p:sp>
      <p:sp>
        <p:nvSpPr>
          <p:cNvPr id="12" name="Text Placeholder 11">
            <a:extLst>
              <a:ext uri="{FF2B5EF4-FFF2-40B4-BE49-F238E27FC236}">
                <a16:creationId xmlns:a16="http://schemas.microsoft.com/office/drawing/2014/main" id="{E4331A5D-3CF7-4078-B6C9-889C07D2EB7D}"/>
              </a:ext>
            </a:extLst>
          </p:cNvPr>
          <p:cNvSpPr>
            <a:spLocks noGrp="1"/>
          </p:cNvSpPr>
          <p:nvPr>
            <p:ph type="body" sz="quarter" idx="15"/>
          </p:nvPr>
        </p:nvSpPr>
        <p:spPr/>
        <p:txBody>
          <a:bodyPr/>
          <a:lstStyle/>
          <a:p>
            <a:r>
              <a:rPr lang="en-US" dirty="0"/>
              <a:t>Hyperbaric laboratory</a:t>
            </a:r>
          </a:p>
        </p:txBody>
      </p:sp>
      <p:sp>
        <p:nvSpPr>
          <p:cNvPr id="13" name="Text Placeholder 12">
            <a:extLst>
              <a:ext uri="{FF2B5EF4-FFF2-40B4-BE49-F238E27FC236}">
                <a16:creationId xmlns:a16="http://schemas.microsoft.com/office/drawing/2014/main" id="{8BD21605-9DF0-4896-98B7-3B8C3E087636}"/>
              </a:ext>
            </a:extLst>
          </p:cNvPr>
          <p:cNvSpPr>
            <a:spLocks noGrp="1"/>
          </p:cNvSpPr>
          <p:nvPr>
            <p:ph type="body" sz="quarter" idx="16"/>
          </p:nvPr>
        </p:nvSpPr>
        <p:spPr/>
        <p:txBody>
          <a:bodyPr/>
          <a:lstStyle/>
          <a:p>
            <a:r>
              <a:rPr lang="en-US" dirty="0"/>
              <a:t>1100 L circulation tank for generating Frazil sea ice</a:t>
            </a:r>
          </a:p>
        </p:txBody>
      </p:sp>
      <p:sp>
        <p:nvSpPr>
          <p:cNvPr id="14" name="Text Placeholder 13">
            <a:extLst>
              <a:ext uri="{FF2B5EF4-FFF2-40B4-BE49-F238E27FC236}">
                <a16:creationId xmlns:a16="http://schemas.microsoft.com/office/drawing/2014/main" id="{F9368168-2028-4B43-89D9-FB1A435F02BA}"/>
              </a:ext>
            </a:extLst>
          </p:cNvPr>
          <p:cNvSpPr>
            <a:spLocks noGrp="1"/>
          </p:cNvSpPr>
          <p:nvPr>
            <p:ph type="body" sz="quarter" idx="17"/>
          </p:nvPr>
        </p:nvSpPr>
        <p:spPr/>
        <p:txBody>
          <a:bodyPr/>
          <a:lstStyle/>
          <a:p>
            <a:r>
              <a:rPr lang="en-US" dirty="0"/>
              <a:t>Algal culture laboratory</a:t>
            </a:r>
          </a:p>
        </p:txBody>
      </p:sp>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8"/>
          </p:nvPr>
        </p:nvSpPr>
        <p:spPr/>
        <p:txBody>
          <a:bodyPr/>
          <a:lstStyle/>
          <a:p>
            <a:fld id="{FE7A4BB3-E848-5A44-82DF-322201952CD8}" type="slidenum">
              <a:rPr lang="en-US" smtClean="0"/>
              <a:pPr/>
              <a:t>14</a:t>
            </a:fld>
            <a:endParaRPr lang="en-US" dirty="0"/>
          </a:p>
        </p:txBody>
      </p:sp>
      <p:sp>
        <p:nvSpPr>
          <p:cNvPr id="6" name="Title 5">
            <a:extLst>
              <a:ext uri="{FF2B5EF4-FFF2-40B4-BE49-F238E27FC236}">
                <a16:creationId xmlns:a16="http://schemas.microsoft.com/office/drawing/2014/main" id="{3B0A4E8D-6B4C-41B0-9685-E26B82E1CD84}"/>
              </a:ext>
            </a:extLst>
          </p:cNvPr>
          <p:cNvSpPr>
            <a:spLocks noGrp="1"/>
          </p:cNvSpPr>
          <p:nvPr>
            <p:ph type="title"/>
          </p:nvPr>
        </p:nvSpPr>
        <p:spPr>
          <a:xfrm>
            <a:off x="1371599" y="1941957"/>
            <a:ext cx="4572001" cy="676275"/>
          </a:xfrm>
        </p:spPr>
        <p:txBody>
          <a:bodyPr/>
          <a:lstStyle/>
          <a:p>
            <a:r>
              <a:rPr lang="en-US" dirty="0"/>
              <a:t>Research Facilities </a:t>
            </a:r>
          </a:p>
        </p:txBody>
      </p:sp>
      <p:sp>
        <p:nvSpPr>
          <p:cNvPr id="15" name="Content Placeholder 14">
            <a:extLst>
              <a:ext uri="{FF2B5EF4-FFF2-40B4-BE49-F238E27FC236}">
                <a16:creationId xmlns:a16="http://schemas.microsoft.com/office/drawing/2014/main" id="{54F7EFFC-A8D0-4615-9BB6-D3704050EB48}"/>
              </a:ext>
            </a:extLst>
          </p:cNvPr>
          <p:cNvSpPr>
            <a:spLocks noGrp="1"/>
          </p:cNvSpPr>
          <p:nvPr>
            <p:ph sz="quarter" idx="21"/>
          </p:nvPr>
        </p:nvSpPr>
        <p:spPr>
          <a:xfrm>
            <a:off x="1371599" y="2618232"/>
            <a:ext cx="4572000" cy="4675632"/>
          </a:xfrm>
        </p:spPr>
        <p:txBody>
          <a:bodyPr/>
          <a:lstStyle/>
          <a:p>
            <a:pPr marL="342900" indent="-342900"/>
            <a:r>
              <a:rPr lang="en-US" dirty="0">
                <a:cs typeface="Arial"/>
              </a:rPr>
              <a:t>15,000 sq. ft. of laboratories</a:t>
            </a:r>
          </a:p>
          <a:p>
            <a:pPr marL="342900" indent="-342900"/>
            <a:r>
              <a:rPr lang="en-US" dirty="0">
                <a:cs typeface="Arial"/>
              </a:rPr>
              <a:t>Seawater and freshwater labs</a:t>
            </a:r>
          </a:p>
          <a:p>
            <a:pPr marL="342900" indent="-342900"/>
            <a:r>
              <a:rPr lang="en-US" dirty="0">
                <a:cs typeface="Arial"/>
              </a:rPr>
              <a:t>BSL2 molecular microbiology and toxins labs</a:t>
            </a:r>
          </a:p>
          <a:p>
            <a:pPr marL="342900" indent="-342900"/>
            <a:r>
              <a:rPr lang="en-US" dirty="0">
                <a:cs typeface="Arial"/>
              </a:rPr>
              <a:t>Arctic research labs</a:t>
            </a:r>
          </a:p>
          <a:p>
            <a:pPr marL="342900" indent="-342900"/>
            <a:r>
              <a:rPr lang="en-US" dirty="0">
                <a:cs typeface="Arial"/>
              </a:rPr>
              <a:t>Isolation labs</a:t>
            </a:r>
          </a:p>
          <a:p>
            <a:pPr marL="342900" indent="-342900"/>
            <a:r>
              <a:rPr lang="en-US" dirty="0">
                <a:cs typeface="Arial"/>
              </a:rPr>
              <a:t>Marine mesocosm tanks</a:t>
            </a:r>
          </a:p>
          <a:p>
            <a:pPr marL="0" indent="0">
              <a:buNone/>
            </a:pPr>
            <a:endParaRPr lang="en-US" dirty="0"/>
          </a:p>
        </p:txBody>
      </p: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076F54-6B67-4D31-B1D4-911F847A6AAA}"/>
              </a:ext>
            </a:extLst>
          </p:cNvPr>
          <p:cNvSpPr>
            <a:spLocks noGrp="1"/>
          </p:cNvSpPr>
          <p:nvPr>
            <p:ph type="sldNum" sz="quarter" idx="12"/>
          </p:nvPr>
        </p:nvSpPr>
        <p:spPr/>
        <p:txBody>
          <a:bodyPr/>
          <a:lstStyle/>
          <a:p>
            <a:pPr defTabSz="822960"/>
            <a:fld id="{FE7A4BB3-E848-5A44-82DF-322201952CD8}" type="slidenum">
              <a:rPr lang="en-US"/>
              <a:pPr defTabSz="822960"/>
              <a:t>15</a:t>
            </a:fld>
            <a:endParaRPr lang="en-US" dirty="0"/>
          </a:p>
        </p:txBody>
      </p:sp>
      <p:sp>
        <p:nvSpPr>
          <p:cNvPr id="3" name="Title 2">
            <a:extLst>
              <a:ext uri="{FF2B5EF4-FFF2-40B4-BE49-F238E27FC236}">
                <a16:creationId xmlns:a16="http://schemas.microsoft.com/office/drawing/2014/main" id="{B3AC5CB6-AA65-408A-8282-3CAAFEB285CB}"/>
              </a:ext>
            </a:extLst>
          </p:cNvPr>
          <p:cNvSpPr>
            <a:spLocks noGrp="1"/>
          </p:cNvSpPr>
          <p:nvPr>
            <p:ph type="title"/>
          </p:nvPr>
        </p:nvSpPr>
        <p:spPr/>
        <p:txBody>
          <a:bodyPr/>
          <a:lstStyle/>
          <a:p>
            <a:r>
              <a:rPr lang="en-US" dirty="0"/>
              <a:t>Outdoor Capabilities</a:t>
            </a:r>
          </a:p>
        </p:txBody>
      </p:sp>
      <p:sp>
        <p:nvSpPr>
          <p:cNvPr id="4" name="Content Placeholder 3"/>
          <p:cNvSpPr>
            <a:spLocks noGrp="1"/>
          </p:cNvSpPr>
          <p:nvPr>
            <p:ph sz="quarter" idx="20"/>
          </p:nvPr>
        </p:nvSpPr>
        <p:spPr>
          <a:xfrm>
            <a:off x="1371600" y="2057399"/>
            <a:ext cx="6028944" cy="5486401"/>
          </a:xfrm>
        </p:spPr>
        <p:txBody>
          <a:bodyPr/>
          <a:lstStyle/>
          <a:p>
            <a:r>
              <a:rPr lang="en-US" dirty="0"/>
              <a:t>Meteorological station</a:t>
            </a:r>
          </a:p>
          <a:p>
            <a:r>
              <a:rPr lang="en-US" dirty="0"/>
              <a:t>Water level recorders</a:t>
            </a:r>
          </a:p>
          <a:p>
            <a:r>
              <a:rPr lang="en-US" dirty="0"/>
              <a:t>Survey levels and equipment</a:t>
            </a:r>
          </a:p>
          <a:p>
            <a:r>
              <a:rPr lang="en-US" dirty="0"/>
              <a:t>Outdoor experimental tanks</a:t>
            </a:r>
          </a:p>
          <a:p>
            <a:r>
              <a:rPr lang="en-US" dirty="0"/>
              <a:t>Anechoic tank</a:t>
            </a:r>
          </a:p>
          <a:p>
            <a:r>
              <a:rPr lang="en-US" dirty="0"/>
              <a:t>Wet and dry lab facilities</a:t>
            </a:r>
          </a:p>
          <a:p>
            <a:r>
              <a:rPr lang="en-US" dirty="0"/>
              <a:t>Ambient seawater delivery system</a:t>
            </a:r>
          </a:p>
          <a:p>
            <a:r>
              <a:rPr lang="en-US" dirty="0"/>
              <a:t>Deep artesian freshwater well</a:t>
            </a:r>
          </a:p>
          <a:p>
            <a:r>
              <a:rPr lang="en-US" dirty="0"/>
              <a:t>Waste water treatment system</a:t>
            </a:r>
          </a:p>
        </p:txBody>
      </p:sp>
      <p:pic>
        <p:nvPicPr>
          <p:cNvPr id="10" name="Picture 9" descr="Blasting 015.jpg">
            <a:extLst>
              <a:ext uri="{FF2B5EF4-FFF2-40B4-BE49-F238E27FC236}">
                <a16:creationId xmlns:a16="http://schemas.microsoft.com/office/drawing/2014/main" id="{B80D91F4-3E52-420E-ACBB-005445DB07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1231" y="2195259"/>
            <a:ext cx="6413065" cy="4809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627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618FA1-AFB9-4DBC-B933-C8E52E623BBD}"/>
              </a:ext>
            </a:extLst>
          </p:cNvPr>
          <p:cNvSpPr>
            <a:spLocks noGrp="1"/>
          </p:cNvSpPr>
          <p:nvPr>
            <p:ph type="sldNum" sz="quarter" idx="12"/>
          </p:nvPr>
        </p:nvSpPr>
        <p:spPr/>
        <p:txBody>
          <a:bodyPr/>
          <a:lstStyle/>
          <a:p>
            <a:fld id="{FE7A4BB3-E848-5A44-82DF-322201952CD8}" type="slidenum">
              <a:rPr lang="en-US" smtClean="0"/>
              <a:pPr/>
              <a:t>16</a:t>
            </a:fld>
            <a:endParaRPr lang="en-US"/>
          </a:p>
        </p:txBody>
      </p:sp>
      <p:sp>
        <p:nvSpPr>
          <p:cNvPr id="5" name="Title 4">
            <a:extLst>
              <a:ext uri="{FF2B5EF4-FFF2-40B4-BE49-F238E27FC236}">
                <a16:creationId xmlns:a16="http://schemas.microsoft.com/office/drawing/2014/main" id="{121C6AFD-C4F9-472E-B235-FA94EECFB0A2}"/>
              </a:ext>
            </a:extLst>
          </p:cNvPr>
          <p:cNvSpPr>
            <a:spLocks noGrp="1"/>
          </p:cNvSpPr>
          <p:nvPr>
            <p:ph type="title"/>
          </p:nvPr>
        </p:nvSpPr>
        <p:spPr>
          <a:xfrm>
            <a:off x="3289797" y="0"/>
            <a:ext cx="8791075" cy="1590675"/>
          </a:xfrm>
        </p:spPr>
        <p:txBody>
          <a:bodyPr/>
          <a:lstStyle/>
          <a:p>
            <a:r>
              <a:rPr lang="en-US"/>
              <a:t>Permits within Sequim and Clallam Bay</a:t>
            </a:r>
          </a:p>
        </p:txBody>
      </p:sp>
      <p:pic>
        <p:nvPicPr>
          <p:cNvPr id="12" name="Picture 11">
            <a:extLst>
              <a:ext uri="{FF2B5EF4-FFF2-40B4-BE49-F238E27FC236}">
                <a16:creationId xmlns:a16="http://schemas.microsoft.com/office/drawing/2014/main" id="{66E71E7C-8BB1-4F0B-B647-05486BEAE279}"/>
              </a:ext>
            </a:extLst>
          </p:cNvPr>
          <p:cNvPicPr>
            <a:picLocks noChangeAspect="1"/>
          </p:cNvPicPr>
          <p:nvPr/>
        </p:nvPicPr>
        <p:blipFill rotWithShape="1">
          <a:blip r:embed="rId3"/>
          <a:srcRect l="521" r="7797" b="32717"/>
          <a:stretch/>
        </p:blipFill>
        <p:spPr>
          <a:xfrm>
            <a:off x="1034716" y="1590675"/>
            <a:ext cx="13448899" cy="6410325"/>
          </a:xfrm>
          <a:prstGeom prst="rect">
            <a:avLst/>
          </a:prstGeom>
          <a:ln>
            <a:solidFill>
              <a:schemeClr val="accent2"/>
            </a:solidFill>
          </a:ln>
        </p:spPr>
      </p:pic>
      <p:pic>
        <p:nvPicPr>
          <p:cNvPr id="14" name="Picture Placeholder 8">
            <a:extLst>
              <a:ext uri="{FF2B5EF4-FFF2-40B4-BE49-F238E27FC236}">
                <a16:creationId xmlns:a16="http://schemas.microsoft.com/office/drawing/2014/main" id="{E77125D9-4BE6-4171-947E-F9BF07CDEC57}"/>
              </a:ext>
            </a:extLst>
          </p:cNvPr>
          <p:cNvPicPr>
            <a:picLocks noGrp="1" noChangeAspect="1"/>
          </p:cNvPicPr>
          <p:nvPr>
            <p:ph type="pic" sz="quarter" idx="10"/>
          </p:nvPr>
        </p:nvPicPr>
        <p:blipFill>
          <a:blip r:embed="rId4"/>
          <a:srcRect/>
          <a:stretch/>
        </p:blipFill>
        <p:spPr>
          <a:xfrm>
            <a:off x="10604911" y="1778102"/>
            <a:ext cx="3622943" cy="4339327"/>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9E9563B-E18D-45F2-A758-FF7173710B37}"/>
              </a:ext>
            </a:extLst>
          </p:cNvPr>
          <p:cNvPicPr>
            <a:picLocks noChangeAspect="1"/>
          </p:cNvPicPr>
          <p:nvPr/>
        </p:nvPicPr>
        <p:blipFill rotWithShape="1">
          <a:blip r:embed="rId5"/>
          <a:srcRect l="1" t="-271" r="468" b="22277"/>
          <a:stretch/>
        </p:blipFill>
        <p:spPr>
          <a:xfrm>
            <a:off x="4125584" y="1920869"/>
            <a:ext cx="3849686" cy="2193931"/>
          </a:xfrm>
          <a:prstGeom prst="rect">
            <a:avLst/>
          </a:prstGeom>
          <a:ln w="38100">
            <a:noFill/>
          </a:ln>
          <a:effectLst>
            <a:outerShdw blurRad="50800" dist="38100" dir="2700000" algn="tl" rotWithShape="0">
              <a:prstClr val="black">
                <a:alpha val="40000"/>
              </a:prstClr>
            </a:outerShdw>
          </a:effectLst>
        </p:spPr>
      </p:pic>
      <p:sp>
        <p:nvSpPr>
          <p:cNvPr id="28" name="Freeform: Shape 27">
            <a:extLst>
              <a:ext uri="{FF2B5EF4-FFF2-40B4-BE49-F238E27FC236}">
                <a16:creationId xmlns:a16="http://schemas.microsoft.com/office/drawing/2014/main" id="{EB6D74C4-D3A9-4220-B898-8DCBBC6B6916}"/>
              </a:ext>
            </a:extLst>
          </p:cNvPr>
          <p:cNvSpPr/>
          <p:nvPr/>
        </p:nvSpPr>
        <p:spPr>
          <a:xfrm>
            <a:off x="3678725" y="4197790"/>
            <a:ext cx="250479" cy="199176"/>
          </a:xfrm>
          <a:custGeom>
            <a:avLst/>
            <a:gdLst>
              <a:gd name="connsiteX0" fmla="*/ 0 w 250479"/>
              <a:gd name="connsiteY0" fmla="*/ 162962 h 199176"/>
              <a:gd name="connsiteX1" fmla="*/ 66392 w 250479"/>
              <a:gd name="connsiteY1" fmla="*/ 0 h 199176"/>
              <a:gd name="connsiteX2" fmla="*/ 250479 w 250479"/>
              <a:gd name="connsiteY2" fmla="*/ 66392 h 199176"/>
              <a:gd name="connsiteX3" fmla="*/ 202194 w 250479"/>
              <a:gd name="connsiteY3" fmla="*/ 199176 h 199176"/>
              <a:gd name="connsiteX4" fmla="*/ 168998 w 250479"/>
              <a:gd name="connsiteY4" fmla="*/ 199176 h 199176"/>
              <a:gd name="connsiteX5" fmla="*/ 138820 w 250479"/>
              <a:gd name="connsiteY5" fmla="*/ 196159 h 199176"/>
              <a:gd name="connsiteX6" fmla="*/ 105624 w 250479"/>
              <a:gd name="connsiteY6" fmla="*/ 193141 h 199176"/>
              <a:gd name="connsiteX7" fmla="*/ 105624 w 250479"/>
              <a:gd name="connsiteY7" fmla="*/ 193141 h 199176"/>
              <a:gd name="connsiteX8" fmla="*/ 69410 w 250479"/>
              <a:gd name="connsiteY8" fmla="*/ 193141 h 199176"/>
              <a:gd name="connsiteX9" fmla="*/ 51303 w 250479"/>
              <a:gd name="connsiteY9" fmla="*/ 193141 h 199176"/>
              <a:gd name="connsiteX10" fmla="*/ 0 w 250479"/>
              <a:gd name="connsiteY10" fmla="*/ 162962 h 1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479" h="199176">
                <a:moveTo>
                  <a:pt x="0" y="162962"/>
                </a:moveTo>
                <a:lnTo>
                  <a:pt x="66392" y="0"/>
                </a:lnTo>
                <a:lnTo>
                  <a:pt x="250479" y="66392"/>
                </a:lnTo>
                <a:lnTo>
                  <a:pt x="202194" y="199176"/>
                </a:lnTo>
                <a:lnTo>
                  <a:pt x="168998" y="199176"/>
                </a:lnTo>
                <a:lnTo>
                  <a:pt x="138820" y="196159"/>
                </a:lnTo>
                <a:lnTo>
                  <a:pt x="105624" y="193141"/>
                </a:lnTo>
                <a:lnTo>
                  <a:pt x="105624" y="193141"/>
                </a:lnTo>
                <a:lnTo>
                  <a:pt x="69410" y="193141"/>
                </a:lnTo>
                <a:lnTo>
                  <a:pt x="51303" y="193141"/>
                </a:lnTo>
                <a:lnTo>
                  <a:pt x="0" y="162962"/>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D30EEDF-F36C-4033-84B1-CB63ED5307FA}"/>
              </a:ext>
            </a:extLst>
          </p:cNvPr>
          <p:cNvSpPr/>
          <p:nvPr/>
        </p:nvSpPr>
        <p:spPr>
          <a:xfrm>
            <a:off x="9963644" y="5585894"/>
            <a:ext cx="360074" cy="189513"/>
          </a:xfrm>
          <a:custGeom>
            <a:avLst/>
            <a:gdLst>
              <a:gd name="connsiteX0" fmla="*/ 0 w 360074"/>
              <a:gd name="connsiteY0" fmla="*/ 56854 h 189513"/>
              <a:gd name="connsiteX1" fmla="*/ 56853 w 360074"/>
              <a:gd name="connsiteY1" fmla="*/ 189513 h 189513"/>
              <a:gd name="connsiteX2" fmla="*/ 189512 w 360074"/>
              <a:gd name="connsiteY2" fmla="*/ 165824 h 189513"/>
              <a:gd name="connsiteX3" fmla="*/ 360074 w 360074"/>
              <a:gd name="connsiteY3" fmla="*/ 0 h 189513"/>
              <a:gd name="connsiteX4" fmla="*/ 0 w 360074"/>
              <a:gd name="connsiteY4" fmla="*/ 56854 h 18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74" h="189513">
                <a:moveTo>
                  <a:pt x="0" y="56854"/>
                </a:moveTo>
                <a:lnTo>
                  <a:pt x="56853" y="189513"/>
                </a:lnTo>
                <a:lnTo>
                  <a:pt x="189512" y="165824"/>
                </a:lnTo>
                <a:lnTo>
                  <a:pt x="360074" y="0"/>
                </a:lnTo>
                <a:lnTo>
                  <a:pt x="0" y="56854"/>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CA5F545C-214A-4DE3-9CCE-771B68FB15C4}"/>
              </a:ext>
            </a:extLst>
          </p:cNvPr>
          <p:cNvSpPr/>
          <p:nvPr/>
        </p:nvSpPr>
        <p:spPr>
          <a:xfrm>
            <a:off x="9984581" y="5786438"/>
            <a:ext cx="209550" cy="330993"/>
          </a:xfrm>
          <a:custGeom>
            <a:avLst/>
            <a:gdLst>
              <a:gd name="connsiteX0" fmla="*/ 4763 w 209550"/>
              <a:gd name="connsiteY0" fmla="*/ 21431 h 330993"/>
              <a:gd name="connsiteX1" fmla="*/ 0 w 209550"/>
              <a:gd name="connsiteY1" fmla="*/ 90487 h 330993"/>
              <a:gd name="connsiteX2" fmla="*/ 9525 w 209550"/>
              <a:gd name="connsiteY2" fmla="*/ 111918 h 330993"/>
              <a:gd name="connsiteX3" fmla="*/ 26194 w 209550"/>
              <a:gd name="connsiteY3" fmla="*/ 135731 h 330993"/>
              <a:gd name="connsiteX4" fmla="*/ 38100 w 209550"/>
              <a:gd name="connsiteY4" fmla="*/ 150018 h 330993"/>
              <a:gd name="connsiteX5" fmla="*/ 40482 w 209550"/>
              <a:gd name="connsiteY5" fmla="*/ 166687 h 330993"/>
              <a:gd name="connsiteX6" fmla="*/ 40482 w 209550"/>
              <a:gd name="connsiteY6" fmla="*/ 166687 h 330993"/>
              <a:gd name="connsiteX7" fmla="*/ 7144 w 209550"/>
              <a:gd name="connsiteY7" fmla="*/ 190500 h 330993"/>
              <a:gd name="connsiteX8" fmla="*/ 40482 w 209550"/>
              <a:gd name="connsiteY8" fmla="*/ 219075 h 330993"/>
              <a:gd name="connsiteX9" fmla="*/ 59532 w 209550"/>
              <a:gd name="connsiteY9" fmla="*/ 257175 h 330993"/>
              <a:gd name="connsiteX10" fmla="*/ 73819 w 209550"/>
              <a:gd name="connsiteY10" fmla="*/ 285750 h 330993"/>
              <a:gd name="connsiteX11" fmla="*/ 95250 w 209550"/>
              <a:gd name="connsiteY11" fmla="*/ 309562 h 330993"/>
              <a:gd name="connsiteX12" fmla="*/ 121444 w 209550"/>
              <a:gd name="connsiteY12" fmla="*/ 330993 h 330993"/>
              <a:gd name="connsiteX13" fmla="*/ 209550 w 209550"/>
              <a:gd name="connsiteY13" fmla="*/ 292893 h 330993"/>
              <a:gd name="connsiteX14" fmla="*/ 183357 w 209550"/>
              <a:gd name="connsiteY14" fmla="*/ 261937 h 330993"/>
              <a:gd name="connsiteX15" fmla="*/ 161925 w 209550"/>
              <a:gd name="connsiteY15" fmla="*/ 219075 h 330993"/>
              <a:gd name="connsiteX16" fmla="*/ 183357 w 209550"/>
              <a:gd name="connsiteY16" fmla="*/ 185737 h 330993"/>
              <a:gd name="connsiteX17" fmla="*/ 195263 w 209550"/>
              <a:gd name="connsiteY17" fmla="*/ 154781 h 330993"/>
              <a:gd name="connsiteX18" fmla="*/ 188119 w 209550"/>
              <a:gd name="connsiteY18" fmla="*/ 123825 h 330993"/>
              <a:gd name="connsiteX19" fmla="*/ 164307 w 209550"/>
              <a:gd name="connsiteY19" fmla="*/ 85725 h 330993"/>
              <a:gd name="connsiteX20" fmla="*/ 135732 w 209550"/>
              <a:gd name="connsiteY20" fmla="*/ 50006 h 330993"/>
              <a:gd name="connsiteX21" fmla="*/ 111919 w 209550"/>
              <a:gd name="connsiteY21" fmla="*/ 35718 h 330993"/>
              <a:gd name="connsiteX22" fmla="*/ 100013 w 209550"/>
              <a:gd name="connsiteY22" fmla="*/ 9525 h 330993"/>
              <a:gd name="connsiteX23" fmla="*/ 90488 w 209550"/>
              <a:gd name="connsiteY23" fmla="*/ 0 h 330993"/>
              <a:gd name="connsiteX24" fmla="*/ 61913 w 209550"/>
              <a:gd name="connsiteY24" fmla="*/ 16668 h 330993"/>
              <a:gd name="connsiteX25" fmla="*/ 4763 w 209550"/>
              <a:gd name="connsiteY25" fmla="*/ 21431 h 330993"/>
              <a:gd name="connsiteX0" fmla="*/ 4763 w 209550"/>
              <a:gd name="connsiteY0" fmla="*/ 21431 h 330993"/>
              <a:gd name="connsiteX1" fmla="*/ 0 w 209550"/>
              <a:gd name="connsiteY1" fmla="*/ 90487 h 330993"/>
              <a:gd name="connsiteX2" fmla="*/ 9525 w 209550"/>
              <a:gd name="connsiteY2" fmla="*/ 111918 h 330993"/>
              <a:gd name="connsiteX3" fmla="*/ 26194 w 209550"/>
              <a:gd name="connsiteY3" fmla="*/ 135731 h 330993"/>
              <a:gd name="connsiteX4" fmla="*/ 38100 w 209550"/>
              <a:gd name="connsiteY4" fmla="*/ 150018 h 330993"/>
              <a:gd name="connsiteX5" fmla="*/ 40482 w 209550"/>
              <a:gd name="connsiteY5" fmla="*/ 166687 h 330993"/>
              <a:gd name="connsiteX6" fmla="*/ 40482 w 209550"/>
              <a:gd name="connsiteY6" fmla="*/ 166687 h 330993"/>
              <a:gd name="connsiteX7" fmla="*/ 7144 w 209550"/>
              <a:gd name="connsiteY7" fmla="*/ 190500 h 330993"/>
              <a:gd name="connsiteX8" fmla="*/ 40482 w 209550"/>
              <a:gd name="connsiteY8" fmla="*/ 219075 h 330993"/>
              <a:gd name="connsiteX9" fmla="*/ 59532 w 209550"/>
              <a:gd name="connsiteY9" fmla="*/ 257175 h 330993"/>
              <a:gd name="connsiteX10" fmla="*/ 73819 w 209550"/>
              <a:gd name="connsiteY10" fmla="*/ 285750 h 330993"/>
              <a:gd name="connsiteX11" fmla="*/ 95250 w 209550"/>
              <a:gd name="connsiteY11" fmla="*/ 309562 h 330993"/>
              <a:gd name="connsiteX12" fmla="*/ 121444 w 209550"/>
              <a:gd name="connsiteY12" fmla="*/ 330993 h 330993"/>
              <a:gd name="connsiteX13" fmla="*/ 209550 w 209550"/>
              <a:gd name="connsiteY13" fmla="*/ 292893 h 330993"/>
              <a:gd name="connsiteX14" fmla="*/ 183357 w 209550"/>
              <a:gd name="connsiteY14" fmla="*/ 261937 h 330993"/>
              <a:gd name="connsiteX15" fmla="*/ 161925 w 209550"/>
              <a:gd name="connsiteY15" fmla="*/ 219075 h 330993"/>
              <a:gd name="connsiteX16" fmla="*/ 183357 w 209550"/>
              <a:gd name="connsiteY16" fmla="*/ 185737 h 330993"/>
              <a:gd name="connsiteX17" fmla="*/ 195263 w 209550"/>
              <a:gd name="connsiteY17" fmla="*/ 154781 h 330993"/>
              <a:gd name="connsiteX18" fmla="*/ 188119 w 209550"/>
              <a:gd name="connsiteY18" fmla="*/ 123825 h 330993"/>
              <a:gd name="connsiteX19" fmla="*/ 164307 w 209550"/>
              <a:gd name="connsiteY19" fmla="*/ 85725 h 330993"/>
              <a:gd name="connsiteX20" fmla="*/ 135732 w 209550"/>
              <a:gd name="connsiteY20" fmla="*/ 50006 h 330993"/>
              <a:gd name="connsiteX21" fmla="*/ 111919 w 209550"/>
              <a:gd name="connsiteY21" fmla="*/ 35718 h 330993"/>
              <a:gd name="connsiteX22" fmla="*/ 100013 w 209550"/>
              <a:gd name="connsiteY22" fmla="*/ 9525 h 330993"/>
              <a:gd name="connsiteX23" fmla="*/ 90488 w 209550"/>
              <a:gd name="connsiteY23" fmla="*/ 0 h 330993"/>
              <a:gd name="connsiteX24" fmla="*/ 40482 w 209550"/>
              <a:gd name="connsiteY24" fmla="*/ 47625 h 330993"/>
              <a:gd name="connsiteX25" fmla="*/ 4763 w 209550"/>
              <a:gd name="connsiteY25" fmla="*/ 21431 h 33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550" h="330993">
                <a:moveTo>
                  <a:pt x="4763" y="21431"/>
                </a:moveTo>
                <a:lnTo>
                  <a:pt x="0" y="90487"/>
                </a:lnTo>
                <a:lnTo>
                  <a:pt x="9525" y="111918"/>
                </a:lnTo>
                <a:lnTo>
                  <a:pt x="26194" y="135731"/>
                </a:lnTo>
                <a:lnTo>
                  <a:pt x="38100" y="150018"/>
                </a:lnTo>
                <a:lnTo>
                  <a:pt x="40482" y="166687"/>
                </a:lnTo>
                <a:lnTo>
                  <a:pt x="40482" y="166687"/>
                </a:lnTo>
                <a:lnTo>
                  <a:pt x="7144" y="190500"/>
                </a:lnTo>
                <a:lnTo>
                  <a:pt x="40482" y="219075"/>
                </a:lnTo>
                <a:lnTo>
                  <a:pt x="59532" y="257175"/>
                </a:lnTo>
                <a:lnTo>
                  <a:pt x="73819" y="285750"/>
                </a:lnTo>
                <a:lnTo>
                  <a:pt x="95250" y="309562"/>
                </a:lnTo>
                <a:lnTo>
                  <a:pt x="121444" y="330993"/>
                </a:lnTo>
                <a:lnTo>
                  <a:pt x="209550" y="292893"/>
                </a:lnTo>
                <a:lnTo>
                  <a:pt x="183357" y="261937"/>
                </a:lnTo>
                <a:lnTo>
                  <a:pt x="161925" y="219075"/>
                </a:lnTo>
                <a:lnTo>
                  <a:pt x="183357" y="185737"/>
                </a:lnTo>
                <a:lnTo>
                  <a:pt x="195263" y="154781"/>
                </a:lnTo>
                <a:lnTo>
                  <a:pt x="188119" y="123825"/>
                </a:lnTo>
                <a:lnTo>
                  <a:pt x="164307" y="85725"/>
                </a:lnTo>
                <a:lnTo>
                  <a:pt x="135732" y="50006"/>
                </a:lnTo>
                <a:lnTo>
                  <a:pt x="111919" y="35718"/>
                </a:lnTo>
                <a:lnTo>
                  <a:pt x="100013" y="9525"/>
                </a:lnTo>
                <a:lnTo>
                  <a:pt x="90488" y="0"/>
                </a:lnTo>
                <a:lnTo>
                  <a:pt x="40482" y="47625"/>
                </a:lnTo>
                <a:lnTo>
                  <a:pt x="4763" y="21431"/>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6D41F80B-5B4D-4499-ABBC-D4509E18A3F6}"/>
              </a:ext>
            </a:extLst>
          </p:cNvPr>
          <p:cNvSpPr>
            <a:spLocks noChangeArrowheads="1"/>
          </p:cNvSpPr>
          <p:nvPr/>
        </p:nvSpPr>
        <p:spPr bwMode="auto">
          <a:xfrm>
            <a:off x="-1232597" y="-81479"/>
            <a:ext cx="15862997" cy="53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2BA987E7-D929-40E7-84EC-3F0BDF8A3C05}"/>
              </a:ext>
            </a:extLst>
          </p:cNvPr>
          <p:cNvPicPr>
            <a:picLocks noChangeAspect="1"/>
          </p:cNvPicPr>
          <p:nvPr/>
        </p:nvPicPr>
        <p:blipFill>
          <a:blip r:embed="rId6"/>
          <a:stretch>
            <a:fillRect/>
          </a:stretch>
        </p:blipFill>
        <p:spPr>
          <a:xfrm>
            <a:off x="1068286" y="5330259"/>
            <a:ext cx="5914408" cy="2633472"/>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904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1000"/>
                                        <p:tgtEl>
                                          <p:spTgt spid="3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heel(1)">
                                      <p:cBhvr>
                                        <p:cTn id="10" dur="1000"/>
                                        <p:tgtEl>
                                          <p:spTgt spid="38"/>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1000"/>
                                        <p:tgtEl>
                                          <p:spTgt spid="28"/>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EAE57-30A9-47EB-8D16-BD0508207135}"/>
              </a:ext>
            </a:extLst>
          </p:cNvPr>
          <p:cNvSpPr>
            <a:spLocks noGrp="1"/>
          </p:cNvSpPr>
          <p:nvPr>
            <p:ph type="sldNum" sz="quarter" idx="12"/>
          </p:nvPr>
        </p:nvSpPr>
        <p:spPr/>
        <p:txBody>
          <a:bodyPr/>
          <a:lstStyle/>
          <a:p>
            <a:fld id="{03722D57-58D6-9447-A6D5-A97F6C35A8FB}" type="slidenum">
              <a:rPr lang="en-US" smtClean="0"/>
              <a:pPr/>
              <a:t>17</a:t>
            </a:fld>
            <a:endParaRPr lang="en-US" dirty="0"/>
          </a:p>
        </p:txBody>
      </p:sp>
      <p:sp>
        <p:nvSpPr>
          <p:cNvPr id="3" name="Title 2">
            <a:extLst>
              <a:ext uri="{FF2B5EF4-FFF2-40B4-BE49-F238E27FC236}">
                <a16:creationId xmlns:a16="http://schemas.microsoft.com/office/drawing/2014/main" id="{ECAB51BF-2A6D-486C-91D5-42C5D044447C}"/>
              </a:ext>
            </a:extLst>
          </p:cNvPr>
          <p:cNvSpPr>
            <a:spLocks noGrp="1"/>
          </p:cNvSpPr>
          <p:nvPr>
            <p:ph type="title"/>
          </p:nvPr>
        </p:nvSpPr>
        <p:spPr>
          <a:xfrm>
            <a:off x="2909453" y="171259"/>
            <a:ext cx="4572001" cy="1590675"/>
          </a:xfrm>
          <a:prstGeom prst="rect">
            <a:avLst/>
          </a:prstGeom>
        </p:spPr>
        <p:txBody>
          <a:bodyPr/>
          <a:lstStyle/>
          <a:p>
            <a:r>
              <a:rPr lang="en-US" dirty="0">
                <a:solidFill>
                  <a:schemeClr val="tx2"/>
                </a:solidFill>
              </a:rPr>
              <a:t>Vessels</a:t>
            </a:r>
          </a:p>
        </p:txBody>
      </p:sp>
      <p:grpSp>
        <p:nvGrpSpPr>
          <p:cNvPr id="4" name="Group 3">
            <a:extLst>
              <a:ext uri="{FF2B5EF4-FFF2-40B4-BE49-F238E27FC236}">
                <a16:creationId xmlns:a16="http://schemas.microsoft.com/office/drawing/2014/main" id="{B2378C4A-6E50-4ACB-B861-A6FCD911810B}"/>
              </a:ext>
            </a:extLst>
          </p:cNvPr>
          <p:cNvGrpSpPr/>
          <p:nvPr/>
        </p:nvGrpSpPr>
        <p:grpSpPr>
          <a:xfrm>
            <a:off x="977557" y="405960"/>
            <a:ext cx="13474970" cy="7652381"/>
            <a:chOff x="995166" y="324251"/>
            <a:chExt cx="13474970" cy="7652381"/>
          </a:xfrm>
        </p:grpSpPr>
        <p:pic>
          <p:nvPicPr>
            <p:cNvPr id="7" name="Picture Placeholder 10">
              <a:extLst>
                <a:ext uri="{FF2B5EF4-FFF2-40B4-BE49-F238E27FC236}">
                  <a16:creationId xmlns:a16="http://schemas.microsoft.com/office/drawing/2014/main" id="{38C038F9-8DE9-4CD9-A624-56B60401A4E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995166" y="1764206"/>
              <a:ext cx="4821381" cy="4537770"/>
            </a:xfrm>
            <a:prstGeom prst="rect">
              <a:avLst/>
            </a:prstGeom>
            <a:solidFill>
              <a:srgbClr val="B3B3B3"/>
            </a:solidFill>
          </p:spPr>
        </p:pic>
        <p:pic>
          <p:nvPicPr>
            <p:cNvPr id="8" name="Picture 7" descr="P1020569.JPG">
              <a:extLst>
                <a:ext uri="{FF2B5EF4-FFF2-40B4-BE49-F238E27FC236}">
                  <a16:creationId xmlns:a16="http://schemas.microsoft.com/office/drawing/2014/main" id="{839B0D06-A1F3-4AEC-8A6C-9FB0C62112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18480" y="324251"/>
              <a:ext cx="5251656" cy="3943316"/>
            </a:xfrm>
            <a:prstGeom prst="rect">
              <a:avLst/>
            </a:prstGeom>
            <a:ln w="6350" cmpd="sng">
              <a:solidFill>
                <a:srgbClr val="006666"/>
              </a:solidFill>
            </a:ln>
            <a:effectLst>
              <a:outerShdw blurRad="292100" dist="139700" dir="2700000" algn="tl" rotWithShape="0">
                <a:srgbClr val="333333">
                  <a:alpha val="65000"/>
                </a:srgbClr>
              </a:outerShdw>
            </a:effectLst>
          </p:spPr>
        </p:pic>
        <p:pic>
          <p:nvPicPr>
            <p:cNvPr id="10" name="Picture 9" descr="PB140053.JPG">
              <a:extLst>
                <a:ext uri="{FF2B5EF4-FFF2-40B4-BE49-F238E27FC236}">
                  <a16:creationId xmlns:a16="http://schemas.microsoft.com/office/drawing/2014/main" id="{CB6321E1-2310-4D09-AC1A-BDC53C9D00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40411" y="3788319"/>
              <a:ext cx="5584416" cy="4188313"/>
            </a:xfrm>
            <a:prstGeom prst="rect">
              <a:avLst/>
            </a:prstGeom>
            <a:ln>
              <a:noFill/>
            </a:ln>
            <a:effectLst>
              <a:outerShdw blurRad="292100" dist="139700" dir="2700000" algn="tl" rotWithShape="0">
                <a:srgbClr val="333333">
                  <a:alpha val="65000"/>
                </a:srgbClr>
              </a:outerShdw>
            </a:effectLst>
          </p:spPr>
        </p:pic>
      </p:grpSp>
      <p:pic>
        <p:nvPicPr>
          <p:cNvPr id="6" name="Picture 5">
            <a:extLst>
              <a:ext uri="{FF2B5EF4-FFF2-40B4-BE49-F238E27FC236}">
                <a16:creationId xmlns:a16="http://schemas.microsoft.com/office/drawing/2014/main" id="{6DACEC98-D3A7-5BCB-84ED-ACD01169906F}"/>
              </a:ext>
            </a:extLst>
          </p:cNvPr>
          <p:cNvPicPr>
            <a:picLocks noChangeAspect="1"/>
          </p:cNvPicPr>
          <p:nvPr/>
        </p:nvPicPr>
        <p:blipFill>
          <a:blip r:embed="rId6"/>
          <a:stretch>
            <a:fillRect/>
          </a:stretch>
        </p:blipFill>
        <p:spPr>
          <a:xfrm>
            <a:off x="4966020" y="715963"/>
            <a:ext cx="5917367" cy="3944911"/>
          </a:xfrm>
          <a:prstGeom prst="rect">
            <a:avLst/>
          </a:prstGeom>
        </p:spPr>
      </p:pic>
    </p:spTree>
    <p:extLst>
      <p:ext uri="{BB962C8B-B14F-4D97-AF65-F5344CB8AC3E}">
        <p14:creationId xmlns:p14="http://schemas.microsoft.com/office/powerpoint/2010/main" val="118065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A0A8EE-496A-39DD-BDAB-FE03661A7FEA}"/>
              </a:ext>
            </a:extLst>
          </p:cNvPr>
          <p:cNvSpPr>
            <a:spLocks noGrp="1"/>
          </p:cNvSpPr>
          <p:nvPr>
            <p:ph type="sldNum" sz="quarter" idx="12"/>
          </p:nvPr>
        </p:nvSpPr>
        <p:spPr/>
        <p:txBody>
          <a:bodyPr/>
          <a:lstStyle/>
          <a:p>
            <a:fld id="{FE7A4BB3-E848-5A44-82DF-322201952CD8}" type="slidenum">
              <a:rPr lang="en-US" smtClean="0"/>
              <a:pPr/>
              <a:t>18</a:t>
            </a:fld>
            <a:endParaRPr lang="en-US"/>
          </a:p>
        </p:txBody>
      </p:sp>
      <p:sp>
        <p:nvSpPr>
          <p:cNvPr id="3" name="Title 2">
            <a:extLst>
              <a:ext uri="{FF2B5EF4-FFF2-40B4-BE49-F238E27FC236}">
                <a16:creationId xmlns:a16="http://schemas.microsoft.com/office/drawing/2014/main" id="{F8EDA8FC-1F61-95CA-76F0-B9A9A46E5F7A}"/>
              </a:ext>
            </a:extLst>
          </p:cNvPr>
          <p:cNvSpPr>
            <a:spLocks noGrp="1"/>
          </p:cNvSpPr>
          <p:nvPr>
            <p:ph type="title"/>
          </p:nvPr>
        </p:nvSpPr>
        <p:spPr>
          <a:xfrm>
            <a:off x="1371600" y="3459310"/>
            <a:ext cx="10972800" cy="1310979"/>
          </a:xfrm>
        </p:spPr>
        <p:txBody>
          <a:bodyPr/>
          <a:lstStyle/>
          <a:p>
            <a:r>
              <a:rPr lang="en-US" dirty="0"/>
              <a:t>Artificial Intelligence (AI)</a:t>
            </a:r>
          </a:p>
        </p:txBody>
      </p:sp>
      <p:sp>
        <p:nvSpPr>
          <p:cNvPr id="4" name="Content Placeholder 3">
            <a:extLst>
              <a:ext uri="{FF2B5EF4-FFF2-40B4-BE49-F238E27FC236}">
                <a16:creationId xmlns:a16="http://schemas.microsoft.com/office/drawing/2014/main" id="{65596DEE-33D7-7446-A8AC-C7C1F5DDA95C}"/>
              </a:ext>
            </a:extLst>
          </p:cNvPr>
          <p:cNvSpPr>
            <a:spLocks noGrp="1"/>
          </p:cNvSpPr>
          <p:nvPr>
            <p:ph sz="quarter" idx="20"/>
          </p:nvPr>
        </p:nvSpPr>
        <p:spPr>
          <a:xfrm>
            <a:off x="1371600" y="4770289"/>
            <a:ext cx="12801600" cy="2773511"/>
          </a:xfrm>
        </p:spPr>
        <p:txBody>
          <a:bodyPr/>
          <a:lstStyle/>
          <a:p>
            <a:pPr marL="0" indent="0">
              <a:buNone/>
            </a:pPr>
            <a:r>
              <a:rPr lang="en-US" dirty="0"/>
              <a:t>A history of and introduction to AI</a:t>
            </a:r>
          </a:p>
        </p:txBody>
      </p:sp>
    </p:spTree>
    <p:extLst>
      <p:ext uri="{BB962C8B-B14F-4D97-AF65-F5344CB8AC3E}">
        <p14:creationId xmlns:p14="http://schemas.microsoft.com/office/powerpoint/2010/main" val="86025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Definitions of Artificial Intelligence</a:t>
            </a:r>
          </a:p>
        </p:txBody>
      </p:sp>
      <p:pic>
        <p:nvPicPr>
          <p:cNvPr id="6" name="Picture 5" descr="Table&#10;&#10;Description automatically generated">
            <a:extLst>
              <a:ext uri="{FF2B5EF4-FFF2-40B4-BE49-F238E27FC236}">
                <a16:creationId xmlns:a16="http://schemas.microsoft.com/office/drawing/2014/main" id="{A84ACE71-22CD-8C4B-A4B4-93DE4C444F5E}"/>
              </a:ext>
            </a:extLst>
          </p:cNvPr>
          <p:cNvPicPr>
            <a:picLocks noChangeAspect="1"/>
          </p:cNvPicPr>
          <p:nvPr/>
        </p:nvPicPr>
        <p:blipFill>
          <a:blip r:embed="rId3"/>
          <a:stretch>
            <a:fillRect/>
          </a:stretch>
        </p:blipFill>
        <p:spPr>
          <a:xfrm>
            <a:off x="2753646" y="1794352"/>
            <a:ext cx="9828450" cy="5978047"/>
          </a:xfrm>
          <a:prstGeom prst="rect">
            <a:avLst/>
          </a:prstGeom>
        </p:spPr>
      </p:pic>
      <p:sp>
        <p:nvSpPr>
          <p:cNvPr id="9" name="TextBox 8">
            <a:extLst>
              <a:ext uri="{FF2B5EF4-FFF2-40B4-BE49-F238E27FC236}">
                <a16:creationId xmlns:a16="http://schemas.microsoft.com/office/drawing/2014/main" id="{433EC7E9-FB98-B941-9833-4E584243538E}"/>
              </a:ext>
            </a:extLst>
          </p:cNvPr>
          <p:cNvSpPr txBox="1"/>
          <p:nvPr/>
        </p:nvSpPr>
        <p:spPr>
          <a:xfrm>
            <a:off x="1064712" y="7925131"/>
            <a:ext cx="4809995" cy="276999"/>
          </a:xfrm>
          <a:prstGeom prst="rect">
            <a:avLst/>
          </a:prstGeom>
          <a:noFill/>
        </p:spPr>
        <p:txBody>
          <a:bodyPr wrap="square" rtlCol="0">
            <a:spAutoFit/>
          </a:bodyPr>
          <a:lstStyle/>
          <a:p>
            <a:r>
              <a:rPr lang="en-US" sz="1200" dirty="0"/>
              <a:t>Russell and </a:t>
            </a:r>
            <a:r>
              <a:rPr lang="en-US" sz="1200" dirty="0" err="1"/>
              <a:t>Norvig</a:t>
            </a:r>
            <a:r>
              <a:rPr lang="en-US" sz="1200" dirty="0"/>
              <a:t>: Artificial Intelligence: A Modern Approach. 2010</a:t>
            </a:r>
          </a:p>
        </p:txBody>
      </p:sp>
    </p:spTree>
    <p:extLst>
      <p:ext uri="{BB962C8B-B14F-4D97-AF65-F5344CB8AC3E}">
        <p14:creationId xmlns:p14="http://schemas.microsoft.com/office/powerpoint/2010/main" val="414251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B4FEBC-7746-48E1-F67F-F708E89B386E}"/>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4" name="Content Placeholder 3">
            <a:extLst>
              <a:ext uri="{FF2B5EF4-FFF2-40B4-BE49-F238E27FC236}">
                <a16:creationId xmlns:a16="http://schemas.microsoft.com/office/drawing/2014/main" id="{8C2829CE-BD91-37F6-5106-34829EB5DA8E}"/>
              </a:ext>
            </a:extLst>
          </p:cNvPr>
          <p:cNvSpPr>
            <a:spLocks noGrp="1"/>
          </p:cNvSpPr>
          <p:nvPr>
            <p:ph sz="quarter" idx="20"/>
          </p:nvPr>
        </p:nvSpPr>
        <p:spPr/>
        <p:txBody>
          <a:bodyPr/>
          <a:lstStyle/>
          <a:p>
            <a:r>
              <a:rPr lang="en-US" dirty="0"/>
              <a:t>About me</a:t>
            </a:r>
          </a:p>
          <a:p>
            <a:endParaRPr lang="en-US" dirty="0"/>
          </a:p>
          <a:p>
            <a:endParaRPr lang="en-US" dirty="0"/>
          </a:p>
          <a:p>
            <a:r>
              <a:rPr lang="en-US" dirty="0"/>
              <a:t>Overview of Pacific Northwest National Lab (PNNL) and the Marine and Coastal Research Lab (MCRL) in Sequim</a:t>
            </a:r>
          </a:p>
          <a:p>
            <a:endParaRPr lang="en-US" dirty="0"/>
          </a:p>
          <a:p>
            <a:endParaRPr lang="en-US" dirty="0"/>
          </a:p>
          <a:p>
            <a:r>
              <a:rPr lang="en-US" dirty="0"/>
              <a:t>Introduction to Artificial Intelligence (AI)</a:t>
            </a:r>
          </a:p>
          <a:p>
            <a:endParaRPr lang="en-US" dirty="0"/>
          </a:p>
          <a:p>
            <a:endParaRPr lang="en-US" dirty="0"/>
          </a:p>
          <a:p>
            <a:r>
              <a:rPr lang="en-US" dirty="0"/>
              <a:t>Marine AI at MCRL</a:t>
            </a:r>
          </a:p>
        </p:txBody>
      </p:sp>
    </p:spTree>
    <p:extLst>
      <p:ext uri="{BB962C8B-B14F-4D97-AF65-F5344CB8AC3E}">
        <p14:creationId xmlns:p14="http://schemas.microsoft.com/office/powerpoint/2010/main" val="22391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20</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Foundations of AI</a:t>
            </a:r>
          </a:p>
        </p:txBody>
      </p:sp>
      <p:sp>
        <p:nvSpPr>
          <p:cNvPr id="4" name="Content Placeholder 3">
            <a:extLst>
              <a:ext uri="{FF2B5EF4-FFF2-40B4-BE49-F238E27FC236}">
                <a16:creationId xmlns:a16="http://schemas.microsoft.com/office/drawing/2014/main" id="{31B1213F-FEBE-E044-9ABE-8E70F0B9CD26}"/>
              </a:ext>
            </a:extLst>
          </p:cNvPr>
          <p:cNvSpPr>
            <a:spLocks noGrp="1"/>
          </p:cNvSpPr>
          <p:nvPr>
            <p:ph sz="quarter" idx="20"/>
          </p:nvPr>
        </p:nvSpPr>
        <p:spPr>
          <a:xfrm>
            <a:off x="1371600" y="2057400"/>
            <a:ext cx="12801600" cy="457200"/>
          </a:xfrm>
        </p:spPr>
        <p:txBody>
          <a:bodyPr/>
          <a:lstStyle/>
          <a:p>
            <a:pPr marL="0" indent="0">
              <a:buNone/>
            </a:pPr>
            <a:r>
              <a:rPr lang="en-US"/>
              <a:t>Pillars </a:t>
            </a:r>
            <a:r>
              <a:rPr lang="en-US" dirty="0"/>
              <a:t>of AI:</a:t>
            </a:r>
          </a:p>
        </p:txBody>
      </p:sp>
      <p:grpSp>
        <p:nvGrpSpPr>
          <p:cNvPr id="8" name="Group 7">
            <a:extLst>
              <a:ext uri="{FF2B5EF4-FFF2-40B4-BE49-F238E27FC236}">
                <a16:creationId xmlns:a16="http://schemas.microsoft.com/office/drawing/2014/main" id="{CA104FF3-37C6-4541-8DDF-894CA1EFF940}"/>
              </a:ext>
            </a:extLst>
          </p:cNvPr>
          <p:cNvGrpSpPr/>
          <p:nvPr/>
        </p:nvGrpSpPr>
        <p:grpSpPr>
          <a:xfrm>
            <a:off x="1332456" y="5500210"/>
            <a:ext cx="1615857" cy="1653139"/>
            <a:chOff x="1186841" y="4461275"/>
            <a:chExt cx="1615857" cy="1653139"/>
          </a:xfrm>
        </p:grpSpPr>
        <p:pic>
          <p:nvPicPr>
            <p:cNvPr id="6" name="Graphic 5" descr="Greek Pillar outline">
              <a:extLst>
                <a:ext uri="{FF2B5EF4-FFF2-40B4-BE49-F238E27FC236}">
                  <a16:creationId xmlns:a16="http://schemas.microsoft.com/office/drawing/2014/main" id="{740C3147-1319-B042-A8C2-DF3CE810F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7" name="TextBox 6">
              <a:extLst>
                <a:ext uri="{FF2B5EF4-FFF2-40B4-BE49-F238E27FC236}">
                  <a16:creationId xmlns:a16="http://schemas.microsoft.com/office/drawing/2014/main" id="{6622EEE3-1587-9946-AAF6-7144574ADFB2}"/>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Philosophy</a:t>
              </a:r>
            </a:p>
          </p:txBody>
        </p:sp>
      </p:grpSp>
      <p:grpSp>
        <p:nvGrpSpPr>
          <p:cNvPr id="9" name="Group 8">
            <a:extLst>
              <a:ext uri="{FF2B5EF4-FFF2-40B4-BE49-F238E27FC236}">
                <a16:creationId xmlns:a16="http://schemas.microsoft.com/office/drawing/2014/main" id="{D954DB0C-11C9-594E-B6D7-23BF3E85C544}"/>
              </a:ext>
            </a:extLst>
          </p:cNvPr>
          <p:cNvGrpSpPr/>
          <p:nvPr/>
        </p:nvGrpSpPr>
        <p:grpSpPr>
          <a:xfrm>
            <a:off x="2792520" y="5938176"/>
            <a:ext cx="1831932" cy="1653139"/>
            <a:chOff x="1078804" y="4461275"/>
            <a:chExt cx="1831932" cy="1653139"/>
          </a:xfrm>
        </p:grpSpPr>
        <p:pic>
          <p:nvPicPr>
            <p:cNvPr id="10" name="Graphic 9" descr="Greek Pillar outline">
              <a:extLst>
                <a:ext uri="{FF2B5EF4-FFF2-40B4-BE49-F238E27FC236}">
                  <a16:creationId xmlns:a16="http://schemas.microsoft.com/office/drawing/2014/main" id="{9719A994-FA2F-BB49-B403-822D6BA91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1" name="TextBox 10">
              <a:extLst>
                <a:ext uri="{FF2B5EF4-FFF2-40B4-BE49-F238E27FC236}">
                  <a16:creationId xmlns:a16="http://schemas.microsoft.com/office/drawing/2014/main" id="{5E917D74-1741-D744-AC5E-5AF7162C2FB8}"/>
                </a:ext>
              </a:extLst>
            </p:cNvPr>
            <p:cNvSpPr txBox="1"/>
            <p:nvPr/>
          </p:nvSpPr>
          <p:spPr>
            <a:xfrm>
              <a:off x="1078804" y="4461275"/>
              <a:ext cx="1831932" cy="424732"/>
            </a:xfrm>
            <a:prstGeom prst="rect">
              <a:avLst/>
            </a:prstGeom>
            <a:noFill/>
          </p:spPr>
          <p:txBody>
            <a:bodyPr wrap="square" rtlCol="0">
              <a:spAutoFit/>
            </a:bodyPr>
            <a:lstStyle/>
            <a:p>
              <a:pPr algn="ctr"/>
              <a:r>
                <a:rPr lang="en-US" dirty="0">
                  <a:solidFill>
                    <a:schemeClr val="accent2"/>
                  </a:solidFill>
                </a:rPr>
                <a:t>Mathematics</a:t>
              </a:r>
            </a:p>
          </p:txBody>
        </p:sp>
      </p:grpSp>
      <p:grpSp>
        <p:nvGrpSpPr>
          <p:cNvPr id="12" name="Group 11">
            <a:extLst>
              <a:ext uri="{FF2B5EF4-FFF2-40B4-BE49-F238E27FC236}">
                <a16:creationId xmlns:a16="http://schemas.microsoft.com/office/drawing/2014/main" id="{8B8BB3A9-23BA-F742-8196-EB99E4B79D31}"/>
              </a:ext>
            </a:extLst>
          </p:cNvPr>
          <p:cNvGrpSpPr/>
          <p:nvPr/>
        </p:nvGrpSpPr>
        <p:grpSpPr>
          <a:xfrm>
            <a:off x="4653417" y="5513444"/>
            <a:ext cx="1615857" cy="1653139"/>
            <a:chOff x="1186841" y="4461275"/>
            <a:chExt cx="1615857" cy="1653139"/>
          </a:xfrm>
        </p:grpSpPr>
        <p:pic>
          <p:nvPicPr>
            <p:cNvPr id="13" name="Graphic 12" descr="Greek Pillar outline">
              <a:extLst>
                <a:ext uri="{FF2B5EF4-FFF2-40B4-BE49-F238E27FC236}">
                  <a16:creationId xmlns:a16="http://schemas.microsoft.com/office/drawing/2014/main" id="{C5F5EF7F-4D17-3040-92DA-CF59819658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4" name="TextBox 13">
              <a:extLst>
                <a:ext uri="{FF2B5EF4-FFF2-40B4-BE49-F238E27FC236}">
                  <a16:creationId xmlns:a16="http://schemas.microsoft.com/office/drawing/2014/main" id="{D63814FC-E3F7-B64C-BD97-341D086FF1CE}"/>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Economics</a:t>
              </a:r>
            </a:p>
          </p:txBody>
        </p:sp>
      </p:grpSp>
      <p:grpSp>
        <p:nvGrpSpPr>
          <p:cNvPr id="15" name="Group 14">
            <a:extLst>
              <a:ext uri="{FF2B5EF4-FFF2-40B4-BE49-F238E27FC236}">
                <a16:creationId xmlns:a16="http://schemas.microsoft.com/office/drawing/2014/main" id="{8DF8E71F-AA2A-5640-BFB0-7AD4AFCD024B}"/>
              </a:ext>
            </a:extLst>
          </p:cNvPr>
          <p:cNvGrpSpPr/>
          <p:nvPr/>
        </p:nvGrpSpPr>
        <p:grpSpPr>
          <a:xfrm>
            <a:off x="7802934" y="5500210"/>
            <a:ext cx="1979112" cy="1653139"/>
            <a:chOff x="1005214" y="4461275"/>
            <a:chExt cx="1979112" cy="1653139"/>
          </a:xfrm>
        </p:grpSpPr>
        <p:pic>
          <p:nvPicPr>
            <p:cNvPr id="16" name="Graphic 15" descr="Greek Pillar outline">
              <a:extLst>
                <a:ext uri="{FF2B5EF4-FFF2-40B4-BE49-F238E27FC236}">
                  <a16:creationId xmlns:a16="http://schemas.microsoft.com/office/drawing/2014/main" id="{2FE85FF2-808B-F444-BEF3-0356B1480F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7" name="TextBox 16">
              <a:extLst>
                <a:ext uri="{FF2B5EF4-FFF2-40B4-BE49-F238E27FC236}">
                  <a16:creationId xmlns:a16="http://schemas.microsoft.com/office/drawing/2014/main" id="{C213C416-F1B1-4A48-96AD-131CA9986533}"/>
                </a:ext>
              </a:extLst>
            </p:cNvPr>
            <p:cNvSpPr txBox="1"/>
            <p:nvPr/>
          </p:nvSpPr>
          <p:spPr>
            <a:xfrm>
              <a:off x="1005214" y="4461275"/>
              <a:ext cx="1979112" cy="424732"/>
            </a:xfrm>
            <a:prstGeom prst="rect">
              <a:avLst/>
            </a:prstGeom>
            <a:noFill/>
          </p:spPr>
          <p:txBody>
            <a:bodyPr wrap="square" rtlCol="0">
              <a:spAutoFit/>
            </a:bodyPr>
            <a:lstStyle/>
            <a:p>
              <a:pPr algn="ctr"/>
              <a:r>
                <a:rPr lang="en-US" dirty="0">
                  <a:solidFill>
                    <a:schemeClr val="accent2"/>
                  </a:solidFill>
                </a:rPr>
                <a:t>Neuroscience</a:t>
              </a:r>
            </a:p>
          </p:txBody>
        </p:sp>
      </p:grpSp>
      <p:grpSp>
        <p:nvGrpSpPr>
          <p:cNvPr id="18" name="Group 17">
            <a:extLst>
              <a:ext uri="{FF2B5EF4-FFF2-40B4-BE49-F238E27FC236}">
                <a16:creationId xmlns:a16="http://schemas.microsoft.com/office/drawing/2014/main" id="{6C8BB369-2289-854D-8571-2928A6244999}"/>
              </a:ext>
            </a:extLst>
          </p:cNvPr>
          <p:cNvGrpSpPr/>
          <p:nvPr/>
        </p:nvGrpSpPr>
        <p:grpSpPr>
          <a:xfrm>
            <a:off x="6156543" y="5938176"/>
            <a:ext cx="1615857" cy="1653139"/>
            <a:chOff x="1186841" y="4461275"/>
            <a:chExt cx="1615857" cy="1653139"/>
          </a:xfrm>
        </p:grpSpPr>
        <p:pic>
          <p:nvPicPr>
            <p:cNvPr id="19" name="Graphic 18" descr="Greek Pillar outline">
              <a:extLst>
                <a:ext uri="{FF2B5EF4-FFF2-40B4-BE49-F238E27FC236}">
                  <a16:creationId xmlns:a16="http://schemas.microsoft.com/office/drawing/2014/main" id="{DBA30C09-F0E7-C648-AB36-18EDFE42EB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0" name="TextBox 19">
              <a:extLst>
                <a:ext uri="{FF2B5EF4-FFF2-40B4-BE49-F238E27FC236}">
                  <a16:creationId xmlns:a16="http://schemas.microsoft.com/office/drawing/2014/main" id="{79D865B9-2199-F940-9F3C-88C4E5ABF629}"/>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Psychology</a:t>
              </a:r>
            </a:p>
          </p:txBody>
        </p:sp>
      </p:grpSp>
      <p:grpSp>
        <p:nvGrpSpPr>
          <p:cNvPr id="21" name="Group 20">
            <a:extLst>
              <a:ext uri="{FF2B5EF4-FFF2-40B4-BE49-F238E27FC236}">
                <a16:creationId xmlns:a16="http://schemas.microsoft.com/office/drawing/2014/main" id="{E6405C4E-7701-DA46-AFBD-79B1D673EDEE}"/>
              </a:ext>
            </a:extLst>
          </p:cNvPr>
          <p:cNvGrpSpPr/>
          <p:nvPr/>
        </p:nvGrpSpPr>
        <p:grpSpPr>
          <a:xfrm>
            <a:off x="9624165" y="5604119"/>
            <a:ext cx="1835063" cy="1987196"/>
            <a:chOff x="1077238" y="4127218"/>
            <a:chExt cx="1835063" cy="1987196"/>
          </a:xfrm>
        </p:grpSpPr>
        <p:pic>
          <p:nvPicPr>
            <p:cNvPr id="22" name="Graphic 21" descr="Greek Pillar outline">
              <a:extLst>
                <a:ext uri="{FF2B5EF4-FFF2-40B4-BE49-F238E27FC236}">
                  <a16:creationId xmlns:a16="http://schemas.microsoft.com/office/drawing/2014/main" id="{B2BBDE65-7090-0548-86BB-AA007076C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3" name="TextBox 22">
              <a:extLst>
                <a:ext uri="{FF2B5EF4-FFF2-40B4-BE49-F238E27FC236}">
                  <a16:creationId xmlns:a16="http://schemas.microsoft.com/office/drawing/2014/main" id="{29C0952C-F0C7-C44F-85FB-12D9E36667E3}"/>
                </a:ext>
              </a:extLst>
            </p:cNvPr>
            <p:cNvSpPr txBox="1"/>
            <p:nvPr/>
          </p:nvSpPr>
          <p:spPr>
            <a:xfrm>
              <a:off x="1077238" y="4127218"/>
              <a:ext cx="1835063" cy="757130"/>
            </a:xfrm>
            <a:prstGeom prst="rect">
              <a:avLst/>
            </a:prstGeom>
            <a:noFill/>
          </p:spPr>
          <p:txBody>
            <a:bodyPr wrap="square" rtlCol="0">
              <a:spAutoFit/>
            </a:bodyPr>
            <a:lstStyle/>
            <a:p>
              <a:pPr algn="ctr"/>
              <a:r>
                <a:rPr lang="en-US" dirty="0">
                  <a:solidFill>
                    <a:schemeClr val="accent2"/>
                  </a:solidFill>
                </a:rPr>
                <a:t>Computer Engineering</a:t>
              </a:r>
            </a:p>
          </p:txBody>
        </p:sp>
      </p:grpSp>
      <p:grpSp>
        <p:nvGrpSpPr>
          <p:cNvPr id="24" name="Group 23">
            <a:extLst>
              <a:ext uri="{FF2B5EF4-FFF2-40B4-BE49-F238E27FC236}">
                <a16:creationId xmlns:a16="http://schemas.microsoft.com/office/drawing/2014/main" id="{D1541BF3-ABF5-2B49-B10C-738CEC83F212}"/>
              </a:ext>
            </a:extLst>
          </p:cNvPr>
          <p:cNvGrpSpPr/>
          <p:nvPr/>
        </p:nvGrpSpPr>
        <p:grpSpPr>
          <a:xfrm>
            <a:off x="12803172" y="5644641"/>
            <a:ext cx="1615857" cy="1946674"/>
            <a:chOff x="1186841" y="4167740"/>
            <a:chExt cx="1615857" cy="1946674"/>
          </a:xfrm>
        </p:grpSpPr>
        <p:pic>
          <p:nvPicPr>
            <p:cNvPr id="25" name="Graphic 24" descr="Greek Pillar outline">
              <a:extLst>
                <a:ext uri="{FF2B5EF4-FFF2-40B4-BE49-F238E27FC236}">
                  <a16:creationId xmlns:a16="http://schemas.microsoft.com/office/drawing/2014/main" id="{F18B4FD3-9E09-9E4E-83E1-0EE85191A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6" name="TextBox 25">
              <a:extLst>
                <a:ext uri="{FF2B5EF4-FFF2-40B4-BE49-F238E27FC236}">
                  <a16:creationId xmlns:a16="http://schemas.microsoft.com/office/drawing/2014/main" id="{95153B07-00E2-C545-A30D-0D866EFDF92C}"/>
                </a:ext>
              </a:extLst>
            </p:cNvPr>
            <p:cNvSpPr txBox="1"/>
            <p:nvPr/>
          </p:nvSpPr>
          <p:spPr>
            <a:xfrm>
              <a:off x="1186841" y="4167740"/>
              <a:ext cx="1615857" cy="757130"/>
            </a:xfrm>
            <a:prstGeom prst="rect">
              <a:avLst/>
            </a:prstGeom>
            <a:noFill/>
          </p:spPr>
          <p:txBody>
            <a:bodyPr wrap="square" rtlCol="0">
              <a:spAutoFit/>
            </a:bodyPr>
            <a:lstStyle/>
            <a:p>
              <a:pPr algn="ctr"/>
              <a:r>
                <a:rPr lang="en-US" dirty="0">
                  <a:solidFill>
                    <a:schemeClr val="accent2"/>
                  </a:solidFill>
                </a:rPr>
                <a:t>Control Theory</a:t>
              </a:r>
            </a:p>
          </p:txBody>
        </p:sp>
      </p:grpSp>
      <p:grpSp>
        <p:nvGrpSpPr>
          <p:cNvPr id="27" name="Group 26">
            <a:extLst>
              <a:ext uri="{FF2B5EF4-FFF2-40B4-BE49-F238E27FC236}">
                <a16:creationId xmlns:a16="http://schemas.microsoft.com/office/drawing/2014/main" id="{23B8F366-0A56-C045-9598-D0BF37BEF193}"/>
              </a:ext>
            </a:extLst>
          </p:cNvPr>
          <p:cNvGrpSpPr/>
          <p:nvPr/>
        </p:nvGrpSpPr>
        <p:grpSpPr>
          <a:xfrm>
            <a:off x="11315706" y="5500210"/>
            <a:ext cx="1615857" cy="1653139"/>
            <a:chOff x="1186841" y="4461275"/>
            <a:chExt cx="1615857" cy="1653139"/>
          </a:xfrm>
        </p:grpSpPr>
        <p:pic>
          <p:nvPicPr>
            <p:cNvPr id="28" name="Graphic 27" descr="Greek Pillar outline">
              <a:extLst>
                <a:ext uri="{FF2B5EF4-FFF2-40B4-BE49-F238E27FC236}">
                  <a16:creationId xmlns:a16="http://schemas.microsoft.com/office/drawing/2014/main" id="{5FE6DB4B-1630-064D-A597-10C61A54E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9" name="TextBox 28">
              <a:extLst>
                <a:ext uri="{FF2B5EF4-FFF2-40B4-BE49-F238E27FC236}">
                  <a16:creationId xmlns:a16="http://schemas.microsoft.com/office/drawing/2014/main" id="{302699AE-D849-0E41-9967-2F4772EF3CA8}"/>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Linguistics</a:t>
              </a:r>
            </a:p>
          </p:txBody>
        </p:sp>
      </p:grpSp>
      <p:sp>
        <p:nvSpPr>
          <p:cNvPr id="34" name="Rectangle 33">
            <a:extLst>
              <a:ext uri="{FF2B5EF4-FFF2-40B4-BE49-F238E27FC236}">
                <a16:creationId xmlns:a16="http://schemas.microsoft.com/office/drawing/2014/main" id="{E8D057C3-6A10-CB4B-993D-0C58FA9F4D23}"/>
              </a:ext>
            </a:extLst>
          </p:cNvPr>
          <p:cNvSpPr/>
          <p:nvPr/>
        </p:nvSpPr>
        <p:spPr>
          <a:xfrm>
            <a:off x="1371601" y="5035463"/>
            <a:ext cx="12801600"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08A5321-CD9C-324D-BAF1-48D214FA2A12}"/>
              </a:ext>
            </a:extLst>
          </p:cNvPr>
          <p:cNvSpPr/>
          <p:nvPr/>
        </p:nvSpPr>
        <p:spPr>
          <a:xfrm rot="20699547">
            <a:off x="969626" y="3664332"/>
            <a:ext cx="6859074"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76712DA-E7A1-D049-B17E-9883316DE102}"/>
              </a:ext>
            </a:extLst>
          </p:cNvPr>
          <p:cNvSpPr/>
          <p:nvPr/>
        </p:nvSpPr>
        <p:spPr>
          <a:xfrm rot="876260">
            <a:off x="7721852" y="3646238"/>
            <a:ext cx="6859074"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C9E6E9-40C5-2F48-9BCA-2ED6B6F6756A}"/>
              </a:ext>
            </a:extLst>
          </p:cNvPr>
          <p:cNvSpPr txBox="1"/>
          <p:nvPr/>
        </p:nvSpPr>
        <p:spPr>
          <a:xfrm>
            <a:off x="6052027" y="3903322"/>
            <a:ext cx="3440745" cy="461665"/>
          </a:xfrm>
          <a:prstGeom prst="rect">
            <a:avLst/>
          </a:prstGeom>
          <a:noFill/>
        </p:spPr>
        <p:txBody>
          <a:bodyPr wrap="square" rtlCol="0">
            <a:spAutoFit/>
          </a:bodyPr>
          <a:lstStyle/>
          <a:p>
            <a:pPr algn="ctr"/>
            <a:r>
              <a:rPr lang="en-US" sz="2400" dirty="0">
                <a:solidFill>
                  <a:schemeClr val="accent2"/>
                </a:solidFill>
              </a:rPr>
              <a:t>Artificial Intelligence</a:t>
            </a:r>
          </a:p>
        </p:txBody>
      </p:sp>
    </p:spTree>
    <p:extLst>
      <p:ext uri="{BB962C8B-B14F-4D97-AF65-F5344CB8AC3E}">
        <p14:creationId xmlns:p14="http://schemas.microsoft.com/office/powerpoint/2010/main" val="186337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82692FD6-36FF-7340-AFAD-B9CAE8E26012}"/>
              </a:ext>
            </a:extLst>
          </p:cNvPr>
          <p:cNvCxnSpPr>
            <a:cxnSpLocks/>
            <a:endCxn id="13" idx="0"/>
          </p:cNvCxnSpPr>
          <p:nvPr/>
        </p:nvCxnSpPr>
        <p:spPr>
          <a:xfrm>
            <a:off x="5696414" y="6467707"/>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21</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A Timeline of AI</a:t>
            </a:r>
          </a:p>
        </p:txBody>
      </p:sp>
      <p:sp>
        <p:nvSpPr>
          <p:cNvPr id="5" name="Rectangle 4">
            <a:extLst>
              <a:ext uri="{FF2B5EF4-FFF2-40B4-BE49-F238E27FC236}">
                <a16:creationId xmlns:a16="http://schemas.microsoft.com/office/drawing/2014/main" id="{D8BE50EC-C9C0-7443-A0BE-AAF11BA1E641}"/>
              </a:ext>
            </a:extLst>
          </p:cNvPr>
          <p:cNvSpPr/>
          <p:nvPr/>
        </p:nvSpPr>
        <p:spPr>
          <a:xfrm>
            <a:off x="1315844" y="5374877"/>
            <a:ext cx="12857356" cy="89209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8F4D6B-D0F3-7A4C-88FC-62EFAE47C881}"/>
              </a:ext>
            </a:extLst>
          </p:cNvPr>
          <p:cNvSpPr txBox="1"/>
          <p:nvPr/>
        </p:nvSpPr>
        <p:spPr>
          <a:xfrm>
            <a:off x="1219188" y="5590092"/>
            <a:ext cx="1338150" cy="461665"/>
          </a:xfrm>
          <a:prstGeom prst="rect">
            <a:avLst/>
          </a:prstGeom>
          <a:noFill/>
        </p:spPr>
        <p:txBody>
          <a:bodyPr wrap="square" rtlCol="0">
            <a:spAutoFit/>
          </a:bodyPr>
          <a:lstStyle/>
          <a:p>
            <a:pPr algn="ctr"/>
            <a:r>
              <a:rPr lang="en-US" sz="2400" dirty="0">
                <a:solidFill>
                  <a:schemeClr val="bg1"/>
                </a:solidFill>
              </a:rPr>
              <a:t>1956</a:t>
            </a:r>
          </a:p>
        </p:txBody>
      </p:sp>
      <p:cxnSp>
        <p:nvCxnSpPr>
          <p:cNvPr id="9" name="Straight Arrow Connector 8">
            <a:extLst>
              <a:ext uri="{FF2B5EF4-FFF2-40B4-BE49-F238E27FC236}">
                <a16:creationId xmlns:a16="http://schemas.microsoft.com/office/drawing/2014/main" id="{9FDBE819-F0E9-174A-BD07-174FBC7587BB}"/>
              </a:ext>
            </a:extLst>
          </p:cNvPr>
          <p:cNvCxnSpPr/>
          <p:nvPr/>
        </p:nvCxnSpPr>
        <p:spPr>
          <a:xfrm flipV="1">
            <a:off x="1888263" y="4003277"/>
            <a:ext cx="0" cy="128239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A9673E-688D-1344-9DF6-52029950CE82}"/>
              </a:ext>
            </a:extLst>
          </p:cNvPr>
          <p:cNvSpPr txBox="1"/>
          <p:nvPr/>
        </p:nvSpPr>
        <p:spPr>
          <a:xfrm>
            <a:off x="2308300" y="6745271"/>
            <a:ext cx="1784199" cy="1089529"/>
          </a:xfrm>
          <a:prstGeom prst="rect">
            <a:avLst/>
          </a:prstGeom>
          <a:noFill/>
        </p:spPr>
        <p:txBody>
          <a:bodyPr wrap="square" rtlCol="0">
            <a:spAutoFit/>
          </a:bodyPr>
          <a:lstStyle/>
          <a:p>
            <a:pPr algn="ctr"/>
            <a:r>
              <a:rPr lang="en-US" dirty="0"/>
              <a:t>The “Look, ma, no hands!” era</a:t>
            </a:r>
          </a:p>
        </p:txBody>
      </p:sp>
      <p:sp>
        <p:nvSpPr>
          <p:cNvPr id="12" name="TextBox 11">
            <a:extLst>
              <a:ext uri="{FF2B5EF4-FFF2-40B4-BE49-F238E27FC236}">
                <a16:creationId xmlns:a16="http://schemas.microsoft.com/office/drawing/2014/main" id="{DA30B48F-050A-4847-B6F5-E4D1529BE91D}"/>
              </a:ext>
            </a:extLst>
          </p:cNvPr>
          <p:cNvSpPr txBox="1"/>
          <p:nvPr/>
        </p:nvSpPr>
        <p:spPr>
          <a:xfrm>
            <a:off x="5032914" y="5590092"/>
            <a:ext cx="1327001" cy="461665"/>
          </a:xfrm>
          <a:prstGeom prst="rect">
            <a:avLst/>
          </a:prstGeom>
          <a:noFill/>
        </p:spPr>
        <p:txBody>
          <a:bodyPr wrap="square" rtlCol="0">
            <a:spAutoFit/>
          </a:bodyPr>
          <a:lstStyle/>
          <a:p>
            <a:pPr algn="ctr"/>
            <a:r>
              <a:rPr lang="en-US" sz="2400" dirty="0">
                <a:solidFill>
                  <a:schemeClr val="bg1"/>
                </a:solidFill>
              </a:rPr>
              <a:t>1967</a:t>
            </a:r>
          </a:p>
        </p:txBody>
      </p:sp>
      <p:sp>
        <p:nvSpPr>
          <p:cNvPr id="13" name="TextBox 12">
            <a:extLst>
              <a:ext uri="{FF2B5EF4-FFF2-40B4-BE49-F238E27FC236}">
                <a16:creationId xmlns:a16="http://schemas.microsoft.com/office/drawing/2014/main" id="{50773DE6-8C56-0641-A07F-BC0C60DB9481}"/>
              </a:ext>
            </a:extLst>
          </p:cNvPr>
          <p:cNvSpPr txBox="1"/>
          <p:nvPr/>
        </p:nvSpPr>
        <p:spPr>
          <a:xfrm>
            <a:off x="4531107" y="6745271"/>
            <a:ext cx="2330614" cy="1089529"/>
          </a:xfrm>
          <a:prstGeom prst="rect">
            <a:avLst/>
          </a:prstGeom>
          <a:noFill/>
        </p:spPr>
        <p:txBody>
          <a:bodyPr wrap="square" rtlCol="0">
            <a:spAutoFit/>
          </a:bodyPr>
          <a:lstStyle/>
          <a:p>
            <a:pPr algn="ctr"/>
            <a:r>
              <a:rPr lang="en-US" dirty="0"/>
              <a:t>“The vodka is good but the meat is rotten”</a:t>
            </a:r>
          </a:p>
        </p:txBody>
      </p:sp>
      <p:sp>
        <p:nvSpPr>
          <p:cNvPr id="14" name="TextBox 13">
            <a:extLst>
              <a:ext uri="{FF2B5EF4-FFF2-40B4-BE49-F238E27FC236}">
                <a16:creationId xmlns:a16="http://schemas.microsoft.com/office/drawing/2014/main" id="{57F06F2A-BC13-2B4C-B22C-AE9FD957888E}"/>
              </a:ext>
            </a:extLst>
          </p:cNvPr>
          <p:cNvSpPr txBox="1"/>
          <p:nvPr/>
        </p:nvSpPr>
        <p:spPr>
          <a:xfrm>
            <a:off x="8835492" y="5590092"/>
            <a:ext cx="1405053" cy="461665"/>
          </a:xfrm>
          <a:prstGeom prst="rect">
            <a:avLst/>
          </a:prstGeom>
          <a:noFill/>
        </p:spPr>
        <p:txBody>
          <a:bodyPr wrap="square" rtlCol="0">
            <a:spAutoFit/>
          </a:bodyPr>
          <a:lstStyle/>
          <a:p>
            <a:pPr algn="ctr"/>
            <a:r>
              <a:rPr lang="en-US" sz="2400" dirty="0">
                <a:solidFill>
                  <a:schemeClr val="bg1"/>
                </a:solidFill>
              </a:rPr>
              <a:t>1986</a:t>
            </a:r>
          </a:p>
        </p:txBody>
      </p:sp>
      <p:sp>
        <p:nvSpPr>
          <p:cNvPr id="15" name="TextBox 14">
            <a:extLst>
              <a:ext uri="{FF2B5EF4-FFF2-40B4-BE49-F238E27FC236}">
                <a16:creationId xmlns:a16="http://schemas.microsoft.com/office/drawing/2014/main" id="{4C59281E-64E9-5B42-8280-9DB4A308D501}"/>
              </a:ext>
            </a:extLst>
          </p:cNvPr>
          <p:cNvSpPr txBox="1"/>
          <p:nvPr/>
        </p:nvSpPr>
        <p:spPr>
          <a:xfrm>
            <a:off x="12864803" y="5590092"/>
            <a:ext cx="1405053" cy="461665"/>
          </a:xfrm>
          <a:prstGeom prst="rect">
            <a:avLst/>
          </a:prstGeom>
          <a:noFill/>
        </p:spPr>
        <p:txBody>
          <a:bodyPr wrap="square" rtlCol="0">
            <a:spAutoFit/>
          </a:bodyPr>
          <a:lstStyle/>
          <a:p>
            <a:pPr algn="ctr"/>
            <a:r>
              <a:rPr lang="en-US" sz="2400" dirty="0">
                <a:solidFill>
                  <a:schemeClr val="bg1"/>
                </a:solidFill>
              </a:rPr>
              <a:t>2012</a:t>
            </a:r>
          </a:p>
        </p:txBody>
      </p:sp>
      <p:sp>
        <p:nvSpPr>
          <p:cNvPr id="16" name="TextBox 15">
            <a:extLst>
              <a:ext uri="{FF2B5EF4-FFF2-40B4-BE49-F238E27FC236}">
                <a16:creationId xmlns:a16="http://schemas.microsoft.com/office/drawing/2014/main" id="{6E63F439-217D-6B4D-AEEB-B3D3EF6DC9A0}"/>
              </a:ext>
            </a:extLst>
          </p:cNvPr>
          <p:cNvSpPr txBox="1"/>
          <p:nvPr/>
        </p:nvSpPr>
        <p:spPr>
          <a:xfrm>
            <a:off x="6579215" y="7077669"/>
            <a:ext cx="2330614" cy="424732"/>
          </a:xfrm>
          <a:prstGeom prst="rect">
            <a:avLst/>
          </a:prstGeom>
          <a:noFill/>
        </p:spPr>
        <p:txBody>
          <a:bodyPr wrap="square" rtlCol="0">
            <a:spAutoFit/>
          </a:bodyPr>
          <a:lstStyle/>
          <a:p>
            <a:pPr algn="ctr"/>
            <a:r>
              <a:rPr lang="en-US" dirty="0"/>
              <a:t>AI Winter</a:t>
            </a:r>
          </a:p>
        </p:txBody>
      </p:sp>
      <p:cxnSp>
        <p:nvCxnSpPr>
          <p:cNvPr id="18" name="Straight Connector 17">
            <a:extLst>
              <a:ext uri="{FF2B5EF4-FFF2-40B4-BE49-F238E27FC236}">
                <a16:creationId xmlns:a16="http://schemas.microsoft.com/office/drawing/2014/main" id="{FC614944-5426-CF4F-A9C1-52A66946ABA0}"/>
              </a:ext>
            </a:extLst>
          </p:cNvPr>
          <p:cNvCxnSpPr>
            <a:cxnSpLocks/>
          </p:cNvCxnSpPr>
          <p:nvPr/>
        </p:nvCxnSpPr>
        <p:spPr>
          <a:xfrm>
            <a:off x="1888263" y="6467707"/>
            <a:ext cx="0" cy="1644657"/>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FDECBB-A234-DE40-A91F-EDE3CEDBBB8A}"/>
              </a:ext>
            </a:extLst>
          </p:cNvPr>
          <p:cNvCxnSpPr>
            <a:cxnSpLocks/>
          </p:cNvCxnSpPr>
          <p:nvPr/>
        </p:nvCxnSpPr>
        <p:spPr>
          <a:xfrm>
            <a:off x="5675006" y="7834800"/>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C25484-ABCE-F345-B7E5-97A334704F5D}"/>
              </a:ext>
            </a:extLst>
          </p:cNvPr>
          <p:cNvCxnSpPr>
            <a:cxnSpLocks/>
          </p:cNvCxnSpPr>
          <p:nvPr/>
        </p:nvCxnSpPr>
        <p:spPr>
          <a:xfrm>
            <a:off x="9558672" y="6412788"/>
            <a:ext cx="0" cy="1644657"/>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6C7F9D9-D22C-2542-B571-C027CFFD7F31}"/>
              </a:ext>
            </a:extLst>
          </p:cNvPr>
          <p:cNvSpPr txBox="1"/>
          <p:nvPr/>
        </p:nvSpPr>
        <p:spPr>
          <a:xfrm>
            <a:off x="12402022" y="6911470"/>
            <a:ext cx="2330614" cy="757130"/>
          </a:xfrm>
          <a:prstGeom prst="rect">
            <a:avLst/>
          </a:prstGeom>
          <a:noFill/>
        </p:spPr>
        <p:txBody>
          <a:bodyPr wrap="square" rtlCol="0">
            <a:spAutoFit/>
          </a:bodyPr>
          <a:lstStyle/>
          <a:p>
            <a:pPr algn="ctr"/>
            <a:r>
              <a:rPr lang="en-US" dirty="0"/>
              <a:t>“AI is the new electricity.”</a:t>
            </a:r>
          </a:p>
        </p:txBody>
      </p:sp>
      <p:cxnSp>
        <p:nvCxnSpPr>
          <p:cNvPr id="26" name="Straight Connector 25">
            <a:extLst>
              <a:ext uri="{FF2B5EF4-FFF2-40B4-BE49-F238E27FC236}">
                <a16:creationId xmlns:a16="http://schemas.microsoft.com/office/drawing/2014/main" id="{E262595C-62C5-EF47-9473-21292575BE7D}"/>
              </a:ext>
            </a:extLst>
          </p:cNvPr>
          <p:cNvCxnSpPr>
            <a:cxnSpLocks/>
          </p:cNvCxnSpPr>
          <p:nvPr/>
        </p:nvCxnSpPr>
        <p:spPr>
          <a:xfrm>
            <a:off x="13567329" y="6449876"/>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531F16-01E1-7248-AB44-2C73E0A35542}"/>
              </a:ext>
            </a:extLst>
          </p:cNvPr>
          <p:cNvCxnSpPr>
            <a:cxnSpLocks/>
          </p:cNvCxnSpPr>
          <p:nvPr/>
        </p:nvCxnSpPr>
        <p:spPr>
          <a:xfrm>
            <a:off x="13545921" y="7816969"/>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F8F3B88-4936-3442-A91E-5AEC801D5083}"/>
              </a:ext>
            </a:extLst>
          </p:cNvPr>
          <p:cNvSpPr txBox="1"/>
          <p:nvPr/>
        </p:nvSpPr>
        <p:spPr>
          <a:xfrm>
            <a:off x="1142687" y="3292539"/>
            <a:ext cx="1491151" cy="584775"/>
          </a:xfrm>
          <a:prstGeom prst="rect">
            <a:avLst/>
          </a:prstGeom>
          <a:noFill/>
        </p:spPr>
        <p:txBody>
          <a:bodyPr wrap="square" rtlCol="0">
            <a:spAutoFit/>
          </a:bodyPr>
          <a:lstStyle/>
          <a:p>
            <a:pPr algn="ctr"/>
            <a:r>
              <a:rPr lang="en-US" sz="1600" dirty="0"/>
              <a:t>Dartmouth Workshop</a:t>
            </a:r>
          </a:p>
        </p:txBody>
      </p:sp>
      <p:sp>
        <p:nvSpPr>
          <p:cNvPr id="30" name="TextBox 29">
            <a:extLst>
              <a:ext uri="{FF2B5EF4-FFF2-40B4-BE49-F238E27FC236}">
                <a16:creationId xmlns:a16="http://schemas.microsoft.com/office/drawing/2014/main" id="{8E43249D-149A-4F4D-B845-E9B8E5CF79A6}"/>
              </a:ext>
            </a:extLst>
          </p:cNvPr>
          <p:cNvSpPr txBox="1"/>
          <p:nvPr/>
        </p:nvSpPr>
        <p:spPr>
          <a:xfrm>
            <a:off x="5171626" y="3334010"/>
            <a:ext cx="1491151" cy="1323439"/>
          </a:xfrm>
          <a:prstGeom prst="rect">
            <a:avLst/>
          </a:prstGeom>
          <a:noFill/>
        </p:spPr>
        <p:txBody>
          <a:bodyPr wrap="square" rtlCol="0">
            <a:spAutoFit/>
          </a:bodyPr>
          <a:lstStyle/>
          <a:p>
            <a:pPr algn="ctr"/>
            <a:r>
              <a:rPr lang="en-US" sz="1600" dirty="0"/>
              <a:t>All US gov. funding for machine translation is cut</a:t>
            </a:r>
          </a:p>
        </p:txBody>
      </p:sp>
      <p:cxnSp>
        <p:nvCxnSpPr>
          <p:cNvPr id="31" name="Straight Arrow Connector 30">
            <a:extLst>
              <a:ext uri="{FF2B5EF4-FFF2-40B4-BE49-F238E27FC236}">
                <a16:creationId xmlns:a16="http://schemas.microsoft.com/office/drawing/2014/main" id="{848C9331-BEB6-5F4C-9552-B738D4BF42AB}"/>
              </a:ext>
            </a:extLst>
          </p:cNvPr>
          <p:cNvCxnSpPr>
            <a:cxnSpLocks/>
          </p:cNvCxnSpPr>
          <p:nvPr/>
        </p:nvCxnSpPr>
        <p:spPr>
          <a:xfrm flipV="1">
            <a:off x="6861721" y="3187658"/>
            <a:ext cx="0" cy="209801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79B8251-62A2-7649-BD52-CC05E50104DD}"/>
              </a:ext>
            </a:extLst>
          </p:cNvPr>
          <p:cNvSpPr txBox="1"/>
          <p:nvPr/>
        </p:nvSpPr>
        <p:spPr>
          <a:xfrm>
            <a:off x="7544432" y="2544291"/>
            <a:ext cx="1491151" cy="1569660"/>
          </a:xfrm>
          <a:prstGeom prst="rect">
            <a:avLst/>
          </a:prstGeom>
          <a:noFill/>
        </p:spPr>
        <p:txBody>
          <a:bodyPr wrap="square" rtlCol="0">
            <a:spAutoFit/>
          </a:bodyPr>
          <a:lstStyle/>
          <a:p>
            <a:pPr algn="ctr"/>
            <a:r>
              <a:rPr lang="en-US" sz="1600" dirty="0"/>
              <a:t>Nearly all British government funding for AI research is cut</a:t>
            </a:r>
          </a:p>
        </p:txBody>
      </p:sp>
      <p:cxnSp>
        <p:nvCxnSpPr>
          <p:cNvPr id="35" name="Elbow Connector 34">
            <a:extLst>
              <a:ext uri="{FF2B5EF4-FFF2-40B4-BE49-F238E27FC236}">
                <a16:creationId xmlns:a16="http://schemas.microsoft.com/office/drawing/2014/main" id="{943C14D2-565E-2446-B3B6-68EDB384E223}"/>
              </a:ext>
            </a:extLst>
          </p:cNvPr>
          <p:cNvCxnSpPr>
            <a:cxnSpLocks/>
            <a:endCxn id="32" idx="2"/>
          </p:cNvCxnSpPr>
          <p:nvPr/>
        </p:nvCxnSpPr>
        <p:spPr>
          <a:xfrm rot="5400000" flipH="1" flipV="1">
            <a:off x="7445392" y="4413081"/>
            <a:ext cx="1143746" cy="545486"/>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16D1AEE-7AA0-BC41-82E4-CAD686B91C64}"/>
              </a:ext>
            </a:extLst>
          </p:cNvPr>
          <p:cNvSpPr txBox="1"/>
          <p:nvPr/>
        </p:nvSpPr>
        <p:spPr>
          <a:xfrm>
            <a:off x="5934130" y="2544291"/>
            <a:ext cx="1776934" cy="584775"/>
          </a:xfrm>
          <a:prstGeom prst="rect">
            <a:avLst/>
          </a:prstGeom>
          <a:noFill/>
        </p:spPr>
        <p:txBody>
          <a:bodyPr wrap="square" rtlCol="0">
            <a:spAutoFit/>
          </a:bodyPr>
          <a:lstStyle/>
          <a:p>
            <a:pPr algn="ctr"/>
            <a:r>
              <a:rPr lang="en-US" sz="1600" dirty="0"/>
              <a:t>Backpropagation is invented</a:t>
            </a:r>
          </a:p>
        </p:txBody>
      </p:sp>
      <p:cxnSp>
        <p:nvCxnSpPr>
          <p:cNvPr id="43" name="Straight Arrow Connector 42">
            <a:extLst>
              <a:ext uri="{FF2B5EF4-FFF2-40B4-BE49-F238E27FC236}">
                <a16:creationId xmlns:a16="http://schemas.microsoft.com/office/drawing/2014/main" id="{9989AC63-18A7-594F-B03D-D15794662C5B}"/>
              </a:ext>
            </a:extLst>
          </p:cNvPr>
          <p:cNvCxnSpPr>
            <a:cxnSpLocks/>
          </p:cNvCxnSpPr>
          <p:nvPr/>
        </p:nvCxnSpPr>
        <p:spPr>
          <a:xfrm flipV="1">
            <a:off x="3426440" y="3134412"/>
            <a:ext cx="0" cy="21579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CADBCA9-8384-B14C-AF7A-7C3681A2E41D}"/>
              </a:ext>
            </a:extLst>
          </p:cNvPr>
          <p:cNvSpPr txBox="1"/>
          <p:nvPr/>
        </p:nvSpPr>
        <p:spPr>
          <a:xfrm>
            <a:off x="2680864" y="2220942"/>
            <a:ext cx="1491151" cy="830997"/>
          </a:xfrm>
          <a:prstGeom prst="rect">
            <a:avLst/>
          </a:prstGeom>
          <a:noFill/>
        </p:spPr>
        <p:txBody>
          <a:bodyPr wrap="square" rtlCol="0">
            <a:spAutoFit/>
          </a:bodyPr>
          <a:lstStyle/>
          <a:p>
            <a:pPr algn="ctr"/>
            <a:r>
              <a:rPr lang="en-US" sz="1600" dirty="0"/>
              <a:t>Neural Networks are invented</a:t>
            </a:r>
          </a:p>
        </p:txBody>
      </p:sp>
      <p:cxnSp>
        <p:nvCxnSpPr>
          <p:cNvPr id="45" name="Straight Arrow Connector 44">
            <a:extLst>
              <a:ext uri="{FF2B5EF4-FFF2-40B4-BE49-F238E27FC236}">
                <a16:creationId xmlns:a16="http://schemas.microsoft.com/office/drawing/2014/main" id="{A5EF80C3-5C9C-CB46-A1CD-9F86DE69390D}"/>
              </a:ext>
            </a:extLst>
          </p:cNvPr>
          <p:cNvCxnSpPr/>
          <p:nvPr/>
        </p:nvCxnSpPr>
        <p:spPr>
          <a:xfrm flipV="1">
            <a:off x="4365649" y="4003277"/>
            <a:ext cx="0" cy="128239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7A408D4-B1F2-5E41-9B84-046F4DC9A7F0}"/>
              </a:ext>
            </a:extLst>
          </p:cNvPr>
          <p:cNvSpPr txBox="1"/>
          <p:nvPr/>
        </p:nvSpPr>
        <p:spPr>
          <a:xfrm>
            <a:off x="3620073" y="3310894"/>
            <a:ext cx="1491151" cy="584775"/>
          </a:xfrm>
          <a:prstGeom prst="rect">
            <a:avLst/>
          </a:prstGeom>
          <a:noFill/>
        </p:spPr>
        <p:txBody>
          <a:bodyPr wrap="square" rtlCol="0">
            <a:spAutoFit/>
          </a:bodyPr>
          <a:lstStyle/>
          <a:p>
            <a:pPr algn="ctr"/>
            <a:r>
              <a:rPr lang="en-US" sz="1600" dirty="0" err="1"/>
              <a:t>Shakey</a:t>
            </a:r>
            <a:r>
              <a:rPr lang="en-US" sz="1600" dirty="0"/>
              <a:t> the robot</a:t>
            </a:r>
          </a:p>
        </p:txBody>
      </p:sp>
      <p:cxnSp>
        <p:nvCxnSpPr>
          <p:cNvPr id="51" name="Elbow Connector 50">
            <a:extLst>
              <a:ext uri="{FF2B5EF4-FFF2-40B4-BE49-F238E27FC236}">
                <a16:creationId xmlns:a16="http://schemas.microsoft.com/office/drawing/2014/main" id="{0A859D85-FAD1-CC49-B64B-C6A855DBE75E}"/>
              </a:ext>
            </a:extLst>
          </p:cNvPr>
          <p:cNvCxnSpPr>
            <a:cxnSpLocks/>
          </p:cNvCxnSpPr>
          <p:nvPr/>
        </p:nvCxnSpPr>
        <p:spPr>
          <a:xfrm rot="5400000" flipH="1" flipV="1">
            <a:off x="5342783" y="4712573"/>
            <a:ext cx="673145" cy="50722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57C118F2-6F79-8E4C-9B75-E8839DE87583}"/>
              </a:ext>
            </a:extLst>
          </p:cNvPr>
          <p:cNvCxnSpPr>
            <a:cxnSpLocks/>
          </p:cNvCxnSpPr>
          <p:nvPr/>
        </p:nvCxnSpPr>
        <p:spPr>
          <a:xfrm rot="5400000" flipH="1" flipV="1">
            <a:off x="8875576" y="4416521"/>
            <a:ext cx="930071" cy="75536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3F08BBE-A177-C848-9BA6-CA17C6DDF5C3}"/>
              </a:ext>
            </a:extLst>
          </p:cNvPr>
          <p:cNvSpPr txBox="1"/>
          <p:nvPr/>
        </p:nvSpPr>
        <p:spPr>
          <a:xfrm>
            <a:off x="8885532" y="3651888"/>
            <a:ext cx="1776934" cy="584775"/>
          </a:xfrm>
          <a:prstGeom prst="rect">
            <a:avLst/>
          </a:prstGeom>
          <a:noFill/>
        </p:spPr>
        <p:txBody>
          <a:bodyPr wrap="square" rtlCol="0">
            <a:spAutoFit/>
          </a:bodyPr>
          <a:lstStyle/>
          <a:p>
            <a:pPr algn="ctr"/>
            <a:r>
              <a:rPr lang="en-US" sz="1600" dirty="0"/>
              <a:t>Bayesian NNs are invented</a:t>
            </a:r>
          </a:p>
        </p:txBody>
      </p:sp>
      <p:cxnSp>
        <p:nvCxnSpPr>
          <p:cNvPr id="61" name="Elbow Connector 60">
            <a:extLst>
              <a:ext uri="{FF2B5EF4-FFF2-40B4-BE49-F238E27FC236}">
                <a16:creationId xmlns:a16="http://schemas.microsoft.com/office/drawing/2014/main" id="{7C92EE19-6FDB-A44C-A4AC-97A3F0F52975}"/>
              </a:ext>
            </a:extLst>
          </p:cNvPr>
          <p:cNvCxnSpPr>
            <a:cxnSpLocks/>
          </p:cNvCxnSpPr>
          <p:nvPr/>
        </p:nvCxnSpPr>
        <p:spPr>
          <a:xfrm rot="5400000" flipH="1" flipV="1">
            <a:off x="11191651" y="4825700"/>
            <a:ext cx="487655" cy="387548"/>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1445929-2183-7D4E-9BD5-53236BAC3CED}"/>
              </a:ext>
            </a:extLst>
          </p:cNvPr>
          <p:cNvSpPr txBox="1"/>
          <p:nvPr/>
        </p:nvSpPr>
        <p:spPr>
          <a:xfrm>
            <a:off x="10740786" y="3953006"/>
            <a:ext cx="1776934" cy="830997"/>
          </a:xfrm>
          <a:prstGeom prst="rect">
            <a:avLst/>
          </a:prstGeom>
          <a:noFill/>
        </p:spPr>
        <p:txBody>
          <a:bodyPr wrap="square" rtlCol="0">
            <a:spAutoFit/>
          </a:bodyPr>
          <a:lstStyle/>
          <a:p>
            <a:pPr algn="ctr"/>
            <a:r>
              <a:rPr lang="en-US" sz="1600" dirty="0"/>
              <a:t>Support Vector Machines are invented</a:t>
            </a:r>
          </a:p>
        </p:txBody>
      </p:sp>
      <p:cxnSp>
        <p:nvCxnSpPr>
          <p:cNvPr id="63" name="Straight Arrow Connector 62">
            <a:extLst>
              <a:ext uri="{FF2B5EF4-FFF2-40B4-BE49-F238E27FC236}">
                <a16:creationId xmlns:a16="http://schemas.microsoft.com/office/drawing/2014/main" id="{8BCE0B7C-3EC4-C34E-8871-5DE3EF3E5956}"/>
              </a:ext>
            </a:extLst>
          </p:cNvPr>
          <p:cNvCxnSpPr>
            <a:cxnSpLocks/>
          </p:cNvCxnSpPr>
          <p:nvPr/>
        </p:nvCxnSpPr>
        <p:spPr>
          <a:xfrm flipV="1">
            <a:off x="10820577" y="2836678"/>
            <a:ext cx="0" cy="24257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A24E483-5152-6343-8B6F-505A49B88B5C}"/>
              </a:ext>
            </a:extLst>
          </p:cNvPr>
          <p:cNvSpPr txBox="1"/>
          <p:nvPr/>
        </p:nvSpPr>
        <p:spPr>
          <a:xfrm>
            <a:off x="9817660" y="2017881"/>
            <a:ext cx="1776934" cy="830997"/>
          </a:xfrm>
          <a:prstGeom prst="rect">
            <a:avLst/>
          </a:prstGeom>
          <a:noFill/>
        </p:spPr>
        <p:txBody>
          <a:bodyPr wrap="square" rtlCol="0">
            <a:spAutoFit/>
          </a:bodyPr>
          <a:lstStyle/>
          <a:p>
            <a:pPr algn="ctr"/>
            <a:r>
              <a:rPr lang="en-US" sz="1600" dirty="0"/>
              <a:t>Multi-layered Perceptron is invented</a:t>
            </a:r>
          </a:p>
        </p:txBody>
      </p:sp>
      <p:cxnSp>
        <p:nvCxnSpPr>
          <p:cNvPr id="67" name="Straight Arrow Connector 66">
            <a:extLst>
              <a:ext uri="{FF2B5EF4-FFF2-40B4-BE49-F238E27FC236}">
                <a16:creationId xmlns:a16="http://schemas.microsoft.com/office/drawing/2014/main" id="{8137E212-B616-D340-AAB0-8FA7A8980220}"/>
              </a:ext>
            </a:extLst>
          </p:cNvPr>
          <p:cNvCxnSpPr>
            <a:cxnSpLocks/>
          </p:cNvCxnSpPr>
          <p:nvPr/>
        </p:nvCxnSpPr>
        <p:spPr>
          <a:xfrm flipV="1">
            <a:off x="13567329" y="2807476"/>
            <a:ext cx="0" cy="24257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6905114-B601-1F46-9C57-2CAB105D2660}"/>
              </a:ext>
            </a:extLst>
          </p:cNvPr>
          <p:cNvSpPr txBox="1"/>
          <p:nvPr/>
        </p:nvSpPr>
        <p:spPr>
          <a:xfrm>
            <a:off x="12657454" y="1685653"/>
            <a:ext cx="1776934" cy="1077218"/>
          </a:xfrm>
          <a:prstGeom prst="rect">
            <a:avLst/>
          </a:prstGeom>
          <a:noFill/>
        </p:spPr>
        <p:txBody>
          <a:bodyPr wrap="square" rtlCol="0">
            <a:spAutoFit/>
          </a:bodyPr>
          <a:lstStyle/>
          <a:p>
            <a:pPr algn="ctr"/>
            <a:r>
              <a:rPr lang="en-US" sz="1600" dirty="0"/>
              <a:t>Deep Neural Networks become state of the art</a:t>
            </a:r>
          </a:p>
        </p:txBody>
      </p:sp>
      <p:cxnSp>
        <p:nvCxnSpPr>
          <p:cNvPr id="70" name="Straight Arrow Connector 69">
            <a:extLst>
              <a:ext uri="{FF2B5EF4-FFF2-40B4-BE49-F238E27FC236}">
                <a16:creationId xmlns:a16="http://schemas.microsoft.com/office/drawing/2014/main" id="{BE79624D-5F07-2841-A15E-EFDFB9224AE0}"/>
              </a:ext>
            </a:extLst>
          </p:cNvPr>
          <p:cNvCxnSpPr>
            <a:cxnSpLocks/>
          </p:cNvCxnSpPr>
          <p:nvPr/>
        </p:nvCxnSpPr>
        <p:spPr>
          <a:xfrm flipV="1">
            <a:off x="12517720" y="3651888"/>
            <a:ext cx="0" cy="16105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135CC81-5075-9547-9CF2-6001086C714C}"/>
              </a:ext>
            </a:extLst>
          </p:cNvPr>
          <p:cNvSpPr txBox="1"/>
          <p:nvPr/>
        </p:nvSpPr>
        <p:spPr>
          <a:xfrm>
            <a:off x="11574212" y="2825531"/>
            <a:ext cx="1776934" cy="830997"/>
          </a:xfrm>
          <a:prstGeom prst="rect">
            <a:avLst/>
          </a:prstGeom>
          <a:noFill/>
        </p:spPr>
        <p:txBody>
          <a:bodyPr wrap="square" rtlCol="0">
            <a:spAutoFit/>
          </a:bodyPr>
          <a:lstStyle/>
          <a:p>
            <a:pPr algn="ctr"/>
            <a:r>
              <a:rPr lang="en-US" sz="1600" dirty="0"/>
              <a:t>DARPA Grand Challenge ushers in AVs</a:t>
            </a:r>
          </a:p>
        </p:txBody>
      </p:sp>
    </p:spTree>
    <p:extLst>
      <p:ext uri="{BB962C8B-B14F-4D97-AF65-F5344CB8AC3E}">
        <p14:creationId xmlns:p14="http://schemas.microsoft.com/office/powerpoint/2010/main" val="297279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25" grpId="0"/>
      <p:bldP spid="30" grpId="0"/>
      <p:bldP spid="32" grpId="0"/>
      <p:bldP spid="37" grpId="0"/>
      <p:bldP spid="44" grpId="0"/>
      <p:bldP spid="50" grpId="0"/>
      <p:bldP spid="60" grpId="0"/>
      <p:bldP spid="62" grpId="0"/>
      <p:bldP spid="66" grpId="0"/>
      <p:bldP spid="68" grpId="0"/>
      <p:bldP spid="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E1FA8-615F-9148-90F8-925C3BF0B014}"/>
              </a:ext>
            </a:extLst>
          </p:cNvPr>
          <p:cNvSpPr>
            <a:spLocks noGrp="1"/>
          </p:cNvSpPr>
          <p:nvPr>
            <p:ph type="sldNum" sz="quarter" idx="12"/>
          </p:nvPr>
        </p:nvSpPr>
        <p:spPr/>
        <p:txBody>
          <a:bodyPr/>
          <a:lstStyle/>
          <a:p>
            <a:fld id="{FE7A4BB3-E848-5A44-82DF-322201952CD8}" type="slidenum">
              <a:rPr lang="en-US" smtClean="0"/>
              <a:pPr/>
              <a:t>22</a:t>
            </a:fld>
            <a:endParaRPr lang="en-US" dirty="0"/>
          </a:p>
        </p:txBody>
      </p:sp>
      <p:sp>
        <p:nvSpPr>
          <p:cNvPr id="3" name="Title 2">
            <a:extLst>
              <a:ext uri="{FF2B5EF4-FFF2-40B4-BE49-F238E27FC236}">
                <a16:creationId xmlns:a16="http://schemas.microsoft.com/office/drawing/2014/main" id="{5C2EF3DA-A26A-E445-88FB-952CD234B3E4}"/>
              </a:ext>
            </a:extLst>
          </p:cNvPr>
          <p:cNvSpPr>
            <a:spLocks noGrp="1"/>
          </p:cNvSpPr>
          <p:nvPr>
            <p:ph type="title"/>
          </p:nvPr>
        </p:nvSpPr>
        <p:spPr/>
        <p:txBody>
          <a:bodyPr/>
          <a:lstStyle/>
          <a:p>
            <a:r>
              <a:rPr lang="en-US" dirty="0"/>
              <a:t>So what is AI?</a:t>
            </a:r>
          </a:p>
        </p:txBody>
      </p:sp>
      <p:sp>
        <p:nvSpPr>
          <p:cNvPr id="15" name="Oval 14">
            <a:extLst>
              <a:ext uri="{FF2B5EF4-FFF2-40B4-BE49-F238E27FC236}">
                <a16:creationId xmlns:a16="http://schemas.microsoft.com/office/drawing/2014/main" id="{032553EE-6375-BA48-9935-681EE8E9748D}"/>
              </a:ext>
            </a:extLst>
          </p:cNvPr>
          <p:cNvSpPr/>
          <p:nvPr/>
        </p:nvSpPr>
        <p:spPr>
          <a:xfrm>
            <a:off x="6792685" y="3880745"/>
            <a:ext cx="1828800" cy="182880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620" dirty="0">
                <a:solidFill>
                  <a:srgbClr val="FFFFFF"/>
                </a:solidFill>
                <a:latin typeface="Calibri"/>
              </a:rPr>
              <a:t>Artificial Intelligence</a:t>
            </a:r>
          </a:p>
        </p:txBody>
      </p:sp>
      <p:sp>
        <p:nvSpPr>
          <p:cNvPr id="16" name="Oval 15">
            <a:extLst>
              <a:ext uri="{FF2B5EF4-FFF2-40B4-BE49-F238E27FC236}">
                <a16:creationId xmlns:a16="http://schemas.microsoft.com/office/drawing/2014/main" id="{F1627700-3874-AD4D-A05C-3E54762D9194}"/>
              </a:ext>
            </a:extLst>
          </p:cNvPr>
          <p:cNvSpPr/>
          <p:nvPr/>
        </p:nvSpPr>
        <p:spPr>
          <a:xfrm>
            <a:off x="3876305"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Deduction, Problem Solving</a:t>
            </a:r>
          </a:p>
        </p:txBody>
      </p:sp>
      <p:sp>
        <p:nvSpPr>
          <p:cNvPr id="17" name="Oval 16">
            <a:extLst>
              <a:ext uri="{FF2B5EF4-FFF2-40B4-BE49-F238E27FC236}">
                <a16:creationId xmlns:a16="http://schemas.microsoft.com/office/drawing/2014/main" id="{D92BBF39-D910-3A4F-9BAF-2AA5BAA5C2E6}"/>
              </a:ext>
            </a:extLst>
          </p:cNvPr>
          <p:cNvSpPr/>
          <p:nvPr/>
        </p:nvSpPr>
        <p:spPr>
          <a:xfrm>
            <a:off x="5602218"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Knowledge Representation</a:t>
            </a:r>
          </a:p>
        </p:txBody>
      </p:sp>
      <p:sp>
        <p:nvSpPr>
          <p:cNvPr id="18" name="Oval 17">
            <a:extLst>
              <a:ext uri="{FF2B5EF4-FFF2-40B4-BE49-F238E27FC236}">
                <a16:creationId xmlns:a16="http://schemas.microsoft.com/office/drawing/2014/main" id="{94D1F176-DA1E-1348-99F2-7BD853B47208}"/>
              </a:ext>
            </a:extLst>
          </p:cNvPr>
          <p:cNvSpPr/>
          <p:nvPr/>
        </p:nvSpPr>
        <p:spPr>
          <a:xfrm>
            <a:off x="8621485"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Planning</a:t>
            </a:r>
          </a:p>
        </p:txBody>
      </p:sp>
      <p:sp>
        <p:nvSpPr>
          <p:cNvPr id="19" name="Oval 18">
            <a:extLst>
              <a:ext uri="{FF2B5EF4-FFF2-40B4-BE49-F238E27FC236}">
                <a16:creationId xmlns:a16="http://schemas.microsoft.com/office/drawing/2014/main" id="{43AEEE83-8381-FC40-91C9-2394592650F1}"/>
              </a:ext>
            </a:extLst>
          </p:cNvPr>
          <p:cNvSpPr/>
          <p:nvPr/>
        </p:nvSpPr>
        <p:spPr>
          <a:xfrm>
            <a:off x="10339446"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Perception and Computer Vision</a:t>
            </a:r>
          </a:p>
        </p:txBody>
      </p:sp>
      <p:sp>
        <p:nvSpPr>
          <p:cNvPr id="20" name="Oval 19">
            <a:extLst>
              <a:ext uri="{FF2B5EF4-FFF2-40B4-BE49-F238E27FC236}">
                <a16:creationId xmlns:a16="http://schemas.microsoft.com/office/drawing/2014/main" id="{FF2DC723-41C7-2442-910B-141A936B352A}"/>
              </a:ext>
            </a:extLst>
          </p:cNvPr>
          <p:cNvSpPr/>
          <p:nvPr/>
        </p:nvSpPr>
        <p:spPr>
          <a:xfrm>
            <a:off x="10339446"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Machine Learning</a:t>
            </a:r>
          </a:p>
        </p:txBody>
      </p:sp>
      <p:sp>
        <p:nvSpPr>
          <p:cNvPr id="21" name="Oval 20">
            <a:extLst>
              <a:ext uri="{FF2B5EF4-FFF2-40B4-BE49-F238E27FC236}">
                <a16:creationId xmlns:a16="http://schemas.microsoft.com/office/drawing/2014/main" id="{BAEA3DFB-F9ED-2D49-B013-FA7962A2A148}"/>
              </a:ext>
            </a:extLst>
          </p:cNvPr>
          <p:cNvSpPr/>
          <p:nvPr/>
        </p:nvSpPr>
        <p:spPr>
          <a:xfrm>
            <a:off x="8644652" y="6400800"/>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Robotics</a:t>
            </a:r>
          </a:p>
        </p:txBody>
      </p:sp>
      <p:sp>
        <p:nvSpPr>
          <p:cNvPr id="22" name="Oval 21">
            <a:extLst>
              <a:ext uri="{FF2B5EF4-FFF2-40B4-BE49-F238E27FC236}">
                <a16:creationId xmlns:a16="http://schemas.microsoft.com/office/drawing/2014/main" id="{6A57FB72-365D-1146-9748-F83730D6DB68}"/>
              </a:ext>
            </a:extLst>
          </p:cNvPr>
          <p:cNvSpPr/>
          <p:nvPr/>
        </p:nvSpPr>
        <p:spPr>
          <a:xfrm>
            <a:off x="5602218" y="63953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Natural Language Processing</a:t>
            </a:r>
          </a:p>
        </p:txBody>
      </p:sp>
      <p:sp>
        <p:nvSpPr>
          <p:cNvPr id="23" name="Oval 22">
            <a:extLst>
              <a:ext uri="{FF2B5EF4-FFF2-40B4-BE49-F238E27FC236}">
                <a16:creationId xmlns:a16="http://schemas.microsoft.com/office/drawing/2014/main" id="{EE0FD618-0191-F249-B494-8F9100D8E602}"/>
              </a:ext>
            </a:extLst>
          </p:cNvPr>
          <p:cNvSpPr/>
          <p:nvPr/>
        </p:nvSpPr>
        <p:spPr>
          <a:xfrm>
            <a:off x="3703124"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Social Intelligence</a:t>
            </a:r>
          </a:p>
        </p:txBody>
      </p:sp>
      <p:cxnSp>
        <p:nvCxnSpPr>
          <p:cNvPr id="26" name="Straight Arrow Connector 25">
            <a:extLst>
              <a:ext uri="{FF2B5EF4-FFF2-40B4-BE49-F238E27FC236}">
                <a16:creationId xmlns:a16="http://schemas.microsoft.com/office/drawing/2014/main" id="{563BA5CF-1CA2-4742-A907-4B9EEBCD54D2}"/>
              </a:ext>
            </a:extLst>
          </p:cNvPr>
          <p:cNvCxnSpPr>
            <a:cxnSpLocks/>
          </p:cNvCxnSpPr>
          <p:nvPr/>
        </p:nvCxnSpPr>
        <p:spPr>
          <a:xfrm flipH="1">
            <a:off x="5247905" y="5023745"/>
            <a:ext cx="1368048" cy="385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8DF50A6C-4698-554A-A5F0-584560FE0EB5}"/>
              </a:ext>
            </a:extLst>
          </p:cNvPr>
          <p:cNvCxnSpPr>
            <a:cxnSpLocks/>
          </p:cNvCxnSpPr>
          <p:nvPr/>
        </p:nvCxnSpPr>
        <p:spPr>
          <a:xfrm flipH="1" flipV="1">
            <a:off x="5377352" y="4035639"/>
            <a:ext cx="1329620" cy="343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C4FF111-4508-1F4B-8092-43989B44492F}"/>
              </a:ext>
            </a:extLst>
          </p:cNvPr>
          <p:cNvCxnSpPr>
            <a:cxnSpLocks/>
          </p:cNvCxnSpPr>
          <p:nvPr/>
        </p:nvCxnSpPr>
        <p:spPr>
          <a:xfrm flipH="1">
            <a:off x="6706972" y="5725413"/>
            <a:ext cx="439999" cy="609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67279772-B2F3-CA40-B823-362BADE20DE7}"/>
              </a:ext>
            </a:extLst>
          </p:cNvPr>
          <p:cNvCxnSpPr>
            <a:cxnSpLocks/>
          </p:cNvCxnSpPr>
          <p:nvPr/>
        </p:nvCxnSpPr>
        <p:spPr>
          <a:xfrm>
            <a:off x="8258751" y="5725413"/>
            <a:ext cx="685928" cy="669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C58F1FE5-EDC5-EB4C-BFA5-0E7434F6C213}"/>
              </a:ext>
            </a:extLst>
          </p:cNvPr>
          <p:cNvCxnSpPr>
            <a:cxnSpLocks/>
          </p:cNvCxnSpPr>
          <p:nvPr/>
        </p:nvCxnSpPr>
        <p:spPr>
          <a:xfrm flipH="1" flipV="1">
            <a:off x="6753272" y="3377241"/>
            <a:ext cx="393698" cy="503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65C6058E-B512-544B-BBE9-3A51CEBC3DFF}"/>
              </a:ext>
            </a:extLst>
          </p:cNvPr>
          <p:cNvCxnSpPr>
            <a:cxnSpLocks/>
          </p:cNvCxnSpPr>
          <p:nvPr/>
        </p:nvCxnSpPr>
        <p:spPr>
          <a:xfrm flipV="1">
            <a:off x="8420029" y="3377241"/>
            <a:ext cx="414050" cy="5643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4C448C7-D81D-4A4B-A295-C5ADC8A837FA}"/>
              </a:ext>
            </a:extLst>
          </p:cNvPr>
          <p:cNvCxnSpPr>
            <a:cxnSpLocks/>
          </p:cNvCxnSpPr>
          <p:nvPr/>
        </p:nvCxnSpPr>
        <p:spPr>
          <a:xfrm flipV="1">
            <a:off x="8798217" y="4189993"/>
            <a:ext cx="1368048" cy="427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5E5F93A6-60F5-154B-A37F-6AB00986F15C}"/>
              </a:ext>
            </a:extLst>
          </p:cNvPr>
          <p:cNvCxnSpPr>
            <a:cxnSpLocks/>
          </p:cNvCxnSpPr>
          <p:nvPr/>
        </p:nvCxnSpPr>
        <p:spPr>
          <a:xfrm>
            <a:off x="8798217" y="5063190"/>
            <a:ext cx="1361701" cy="345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525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E1FA8-615F-9148-90F8-925C3BF0B014}"/>
              </a:ext>
            </a:extLst>
          </p:cNvPr>
          <p:cNvSpPr>
            <a:spLocks noGrp="1"/>
          </p:cNvSpPr>
          <p:nvPr>
            <p:ph type="sldNum" sz="quarter" idx="12"/>
          </p:nvPr>
        </p:nvSpPr>
        <p:spPr/>
        <p:txBody>
          <a:bodyPr/>
          <a:lstStyle/>
          <a:p>
            <a:fld id="{FE7A4BB3-E848-5A44-82DF-322201952CD8}" type="slidenum">
              <a:rPr lang="en-US" smtClean="0"/>
              <a:pPr/>
              <a:t>23</a:t>
            </a:fld>
            <a:endParaRPr lang="en-US" dirty="0"/>
          </a:p>
        </p:txBody>
      </p:sp>
      <p:sp>
        <p:nvSpPr>
          <p:cNvPr id="3" name="Title 2">
            <a:extLst>
              <a:ext uri="{FF2B5EF4-FFF2-40B4-BE49-F238E27FC236}">
                <a16:creationId xmlns:a16="http://schemas.microsoft.com/office/drawing/2014/main" id="{5C2EF3DA-A26A-E445-88FB-952CD234B3E4}"/>
              </a:ext>
            </a:extLst>
          </p:cNvPr>
          <p:cNvSpPr>
            <a:spLocks noGrp="1"/>
          </p:cNvSpPr>
          <p:nvPr>
            <p:ph type="title"/>
          </p:nvPr>
        </p:nvSpPr>
        <p:spPr/>
        <p:txBody>
          <a:bodyPr/>
          <a:lstStyle/>
          <a:p>
            <a:r>
              <a:rPr lang="en-US" dirty="0"/>
              <a:t>So what is AI?</a:t>
            </a:r>
          </a:p>
        </p:txBody>
      </p:sp>
      <p:sp>
        <p:nvSpPr>
          <p:cNvPr id="15" name="Oval 14">
            <a:extLst>
              <a:ext uri="{FF2B5EF4-FFF2-40B4-BE49-F238E27FC236}">
                <a16:creationId xmlns:a16="http://schemas.microsoft.com/office/drawing/2014/main" id="{032553EE-6375-BA48-9935-681EE8E9748D}"/>
              </a:ext>
            </a:extLst>
          </p:cNvPr>
          <p:cNvSpPr/>
          <p:nvPr/>
        </p:nvSpPr>
        <p:spPr>
          <a:xfrm>
            <a:off x="6792685" y="3880745"/>
            <a:ext cx="1828800" cy="182880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620" dirty="0">
                <a:solidFill>
                  <a:srgbClr val="FFFFFF"/>
                </a:solidFill>
                <a:latin typeface="Calibri"/>
              </a:rPr>
              <a:t>Artificial Intelligence</a:t>
            </a:r>
          </a:p>
        </p:txBody>
      </p:sp>
      <p:sp>
        <p:nvSpPr>
          <p:cNvPr id="16" name="Oval 15">
            <a:extLst>
              <a:ext uri="{FF2B5EF4-FFF2-40B4-BE49-F238E27FC236}">
                <a16:creationId xmlns:a16="http://schemas.microsoft.com/office/drawing/2014/main" id="{F1627700-3874-AD4D-A05C-3E54762D9194}"/>
              </a:ext>
            </a:extLst>
          </p:cNvPr>
          <p:cNvSpPr/>
          <p:nvPr/>
        </p:nvSpPr>
        <p:spPr>
          <a:xfrm>
            <a:off x="3876305"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Deduction, Problem Solving</a:t>
            </a:r>
          </a:p>
        </p:txBody>
      </p:sp>
      <p:sp>
        <p:nvSpPr>
          <p:cNvPr id="17" name="Oval 16">
            <a:extLst>
              <a:ext uri="{FF2B5EF4-FFF2-40B4-BE49-F238E27FC236}">
                <a16:creationId xmlns:a16="http://schemas.microsoft.com/office/drawing/2014/main" id="{D92BBF39-D910-3A4F-9BAF-2AA5BAA5C2E6}"/>
              </a:ext>
            </a:extLst>
          </p:cNvPr>
          <p:cNvSpPr/>
          <p:nvPr/>
        </p:nvSpPr>
        <p:spPr>
          <a:xfrm>
            <a:off x="5602218"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Knowledge Representation</a:t>
            </a:r>
          </a:p>
        </p:txBody>
      </p:sp>
      <p:sp>
        <p:nvSpPr>
          <p:cNvPr id="18" name="Oval 17">
            <a:extLst>
              <a:ext uri="{FF2B5EF4-FFF2-40B4-BE49-F238E27FC236}">
                <a16:creationId xmlns:a16="http://schemas.microsoft.com/office/drawing/2014/main" id="{94D1F176-DA1E-1348-99F2-7BD853B47208}"/>
              </a:ext>
            </a:extLst>
          </p:cNvPr>
          <p:cNvSpPr/>
          <p:nvPr/>
        </p:nvSpPr>
        <p:spPr>
          <a:xfrm>
            <a:off x="8621485"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Planning</a:t>
            </a:r>
          </a:p>
        </p:txBody>
      </p:sp>
      <p:sp>
        <p:nvSpPr>
          <p:cNvPr id="19" name="Oval 18">
            <a:extLst>
              <a:ext uri="{FF2B5EF4-FFF2-40B4-BE49-F238E27FC236}">
                <a16:creationId xmlns:a16="http://schemas.microsoft.com/office/drawing/2014/main" id="{43AEEE83-8381-FC40-91C9-2394592650F1}"/>
              </a:ext>
            </a:extLst>
          </p:cNvPr>
          <p:cNvSpPr/>
          <p:nvPr/>
        </p:nvSpPr>
        <p:spPr>
          <a:xfrm>
            <a:off x="10339446"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Perception and Computer Vision</a:t>
            </a:r>
          </a:p>
        </p:txBody>
      </p:sp>
      <p:sp>
        <p:nvSpPr>
          <p:cNvPr id="20" name="Oval 19">
            <a:extLst>
              <a:ext uri="{FF2B5EF4-FFF2-40B4-BE49-F238E27FC236}">
                <a16:creationId xmlns:a16="http://schemas.microsoft.com/office/drawing/2014/main" id="{FF2DC723-41C7-2442-910B-141A936B352A}"/>
              </a:ext>
            </a:extLst>
          </p:cNvPr>
          <p:cNvSpPr/>
          <p:nvPr/>
        </p:nvSpPr>
        <p:spPr>
          <a:xfrm>
            <a:off x="10339446"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Machine Learning</a:t>
            </a:r>
          </a:p>
        </p:txBody>
      </p:sp>
      <p:sp>
        <p:nvSpPr>
          <p:cNvPr id="21" name="Oval 20">
            <a:extLst>
              <a:ext uri="{FF2B5EF4-FFF2-40B4-BE49-F238E27FC236}">
                <a16:creationId xmlns:a16="http://schemas.microsoft.com/office/drawing/2014/main" id="{BAEA3DFB-F9ED-2D49-B013-FA7962A2A148}"/>
              </a:ext>
            </a:extLst>
          </p:cNvPr>
          <p:cNvSpPr/>
          <p:nvPr/>
        </p:nvSpPr>
        <p:spPr>
          <a:xfrm>
            <a:off x="8644652" y="6400800"/>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Robotics</a:t>
            </a:r>
          </a:p>
        </p:txBody>
      </p:sp>
      <p:sp>
        <p:nvSpPr>
          <p:cNvPr id="22" name="Oval 21">
            <a:extLst>
              <a:ext uri="{FF2B5EF4-FFF2-40B4-BE49-F238E27FC236}">
                <a16:creationId xmlns:a16="http://schemas.microsoft.com/office/drawing/2014/main" id="{6A57FB72-365D-1146-9748-F83730D6DB68}"/>
              </a:ext>
            </a:extLst>
          </p:cNvPr>
          <p:cNvSpPr/>
          <p:nvPr/>
        </p:nvSpPr>
        <p:spPr>
          <a:xfrm>
            <a:off x="5602218" y="63953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Natural Language Processing</a:t>
            </a:r>
          </a:p>
        </p:txBody>
      </p:sp>
      <p:sp>
        <p:nvSpPr>
          <p:cNvPr id="23" name="Oval 22">
            <a:extLst>
              <a:ext uri="{FF2B5EF4-FFF2-40B4-BE49-F238E27FC236}">
                <a16:creationId xmlns:a16="http://schemas.microsoft.com/office/drawing/2014/main" id="{EE0FD618-0191-F249-B494-8F9100D8E602}"/>
              </a:ext>
            </a:extLst>
          </p:cNvPr>
          <p:cNvSpPr/>
          <p:nvPr/>
        </p:nvSpPr>
        <p:spPr>
          <a:xfrm>
            <a:off x="3703124"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Social Intelligence</a:t>
            </a:r>
          </a:p>
        </p:txBody>
      </p:sp>
      <p:cxnSp>
        <p:nvCxnSpPr>
          <p:cNvPr id="24" name="Straight Arrow Connector 23">
            <a:extLst>
              <a:ext uri="{FF2B5EF4-FFF2-40B4-BE49-F238E27FC236}">
                <a16:creationId xmlns:a16="http://schemas.microsoft.com/office/drawing/2014/main" id="{EB522231-F3C7-BD44-8B58-D99D185C0472}"/>
              </a:ext>
            </a:extLst>
          </p:cNvPr>
          <p:cNvCxnSpPr>
            <a:cxnSpLocks/>
          </p:cNvCxnSpPr>
          <p:nvPr/>
        </p:nvCxnSpPr>
        <p:spPr>
          <a:xfrm flipH="1">
            <a:off x="10018983" y="6308447"/>
            <a:ext cx="320463" cy="327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89BF6ECF-C212-8448-841B-0C90CFE521FE}"/>
              </a:ext>
            </a:extLst>
          </p:cNvPr>
          <p:cNvCxnSpPr>
            <a:cxnSpLocks/>
          </p:cNvCxnSpPr>
          <p:nvPr/>
        </p:nvCxnSpPr>
        <p:spPr>
          <a:xfrm flipH="1">
            <a:off x="7182421" y="5857423"/>
            <a:ext cx="2996794" cy="8795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EAD6FA2-2ABC-6347-B5F4-ECFA939B674D}"/>
              </a:ext>
            </a:extLst>
          </p:cNvPr>
          <p:cNvCxnSpPr>
            <a:cxnSpLocks/>
          </p:cNvCxnSpPr>
          <p:nvPr/>
        </p:nvCxnSpPr>
        <p:spPr>
          <a:xfrm flipH="1">
            <a:off x="5354202" y="5584118"/>
            <a:ext cx="4761620" cy="3525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49D45638-85FD-9F44-86C4-B71CC095D149}"/>
              </a:ext>
            </a:extLst>
          </p:cNvPr>
          <p:cNvCxnSpPr>
            <a:cxnSpLocks/>
          </p:cNvCxnSpPr>
          <p:nvPr/>
        </p:nvCxnSpPr>
        <p:spPr>
          <a:xfrm flipH="1" flipV="1">
            <a:off x="5407351" y="4223952"/>
            <a:ext cx="4708471" cy="961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F45A5CEA-5ECA-8E40-A371-AAAE764BB3BA}"/>
              </a:ext>
            </a:extLst>
          </p:cNvPr>
          <p:cNvCxnSpPr>
            <a:cxnSpLocks/>
          </p:cNvCxnSpPr>
          <p:nvPr/>
        </p:nvCxnSpPr>
        <p:spPr>
          <a:xfrm flipH="1" flipV="1">
            <a:off x="6948580" y="3246193"/>
            <a:ext cx="3372586" cy="1790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B82BA487-FDA6-7344-9CEC-6BA2DA5BF482}"/>
              </a:ext>
            </a:extLst>
          </p:cNvPr>
          <p:cNvCxnSpPr>
            <a:cxnSpLocks/>
          </p:cNvCxnSpPr>
          <p:nvPr/>
        </p:nvCxnSpPr>
        <p:spPr>
          <a:xfrm flipH="1" flipV="1">
            <a:off x="9590356" y="3521442"/>
            <a:ext cx="886705" cy="1408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25F62019-AB77-374A-BA75-7CDE92EF6630}"/>
              </a:ext>
            </a:extLst>
          </p:cNvPr>
          <p:cNvCxnSpPr>
            <a:cxnSpLocks/>
          </p:cNvCxnSpPr>
          <p:nvPr/>
        </p:nvCxnSpPr>
        <p:spPr>
          <a:xfrm flipV="1">
            <a:off x="10924623" y="4611688"/>
            <a:ext cx="39576" cy="2723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ED28EBBE-4605-A042-BF8C-44CBAB72E6D5}"/>
              </a:ext>
            </a:extLst>
          </p:cNvPr>
          <p:cNvCxnSpPr>
            <a:cxnSpLocks/>
          </p:cNvCxnSpPr>
          <p:nvPr/>
        </p:nvCxnSpPr>
        <p:spPr>
          <a:xfrm flipH="1">
            <a:off x="5247905" y="5023745"/>
            <a:ext cx="1368048" cy="385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7C3A31E-7F27-AD46-B988-B88EF9927973}"/>
              </a:ext>
            </a:extLst>
          </p:cNvPr>
          <p:cNvCxnSpPr>
            <a:cxnSpLocks/>
          </p:cNvCxnSpPr>
          <p:nvPr/>
        </p:nvCxnSpPr>
        <p:spPr>
          <a:xfrm flipH="1" flipV="1">
            <a:off x="5377352" y="4035639"/>
            <a:ext cx="1329620" cy="343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F3269995-305A-004C-942A-2F905B0D21AE}"/>
              </a:ext>
            </a:extLst>
          </p:cNvPr>
          <p:cNvCxnSpPr>
            <a:cxnSpLocks/>
          </p:cNvCxnSpPr>
          <p:nvPr/>
        </p:nvCxnSpPr>
        <p:spPr>
          <a:xfrm flipH="1">
            <a:off x="6706972" y="5725413"/>
            <a:ext cx="439999" cy="609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D8889A0-2CD5-3C4A-B9E1-DDCEA982EB56}"/>
              </a:ext>
            </a:extLst>
          </p:cNvPr>
          <p:cNvCxnSpPr>
            <a:cxnSpLocks/>
          </p:cNvCxnSpPr>
          <p:nvPr/>
        </p:nvCxnSpPr>
        <p:spPr>
          <a:xfrm>
            <a:off x="8258751" y="5725413"/>
            <a:ext cx="685928" cy="669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C9A0139C-25E9-3A49-8879-BECA5637AF04}"/>
              </a:ext>
            </a:extLst>
          </p:cNvPr>
          <p:cNvCxnSpPr>
            <a:cxnSpLocks/>
          </p:cNvCxnSpPr>
          <p:nvPr/>
        </p:nvCxnSpPr>
        <p:spPr>
          <a:xfrm flipH="1" flipV="1">
            <a:off x="6753272" y="3377241"/>
            <a:ext cx="393698" cy="503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260649B-86C7-A741-9F06-A4965B14D3A2}"/>
              </a:ext>
            </a:extLst>
          </p:cNvPr>
          <p:cNvCxnSpPr>
            <a:cxnSpLocks/>
          </p:cNvCxnSpPr>
          <p:nvPr/>
        </p:nvCxnSpPr>
        <p:spPr>
          <a:xfrm flipV="1">
            <a:off x="8420029" y="3377241"/>
            <a:ext cx="414050" cy="5643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2EE64F11-A6F3-7643-9C0E-2F6B332DC813}"/>
              </a:ext>
            </a:extLst>
          </p:cNvPr>
          <p:cNvCxnSpPr>
            <a:cxnSpLocks/>
          </p:cNvCxnSpPr>
          <p:nvPr/>
        </p:nvCxnSpPr>
        <p:spPr>
          <a:xfrm flipV="1">
            <a:off x="8798217" y="4189993"/>
            <a:ext cx="1368048" cy="427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3B45DC25-65A8-2043-9705-596B8468870D}"/>
              </a:ext>
            </a:extLst>
          </p:cNvPr>
          <p:cNvCxnSpPr>
            <a:cxnSpLocks/>
          </p:cNvCxnSpPr>
          <p:nvPr/>
        </p:nvCxnSpPr>
        <p:spPr>
          <a:xfrm>
            <a:off x="8798217" y="5063190"/>
            <a:ext cx="1361701" cy="3457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727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01D896-8B85-A04B-AB32-801D8815679D}"/>
              </a:ext>
            </a:extLst>
          </p:cNvPr>
          <p:cNvSpPr>
            <a:spLocks noGrp="1"/>
          </p:cNvSpPr>
          <p:nvPr>
            <p:ph type="sldNum" sz="quarter" idx="12"/>
          </p:nvPr>
        </p:nvSpPr>
        <p:spPr/>
        <p:txBody>
          <a:bodyPr/>
          <a:lstStyle/>
          <a:p>
            <a:fld id="{FE7A4BB3-E848-5A44-82DF-322201952CD8}" type="slidenum">
              <a:rPr lang="en-US" smtClean="0"/>
              <a:pPr/>
              <a:t>24</a:t>
            </a:fld>
            <a:endParaRPr lang="en-US"/>
          </a:p>
        </p:txBody>
      </p:sp>
      <p:sp>
        <p:nvSpPr>
          <p:cNvPr id="3" name="Title 2">
            <a:extLst>
              <a:ext uri="{FF2B5EF4-FFF2-40B4-BE49-F238E27FC236}">
                <a16:creationId xmlns:a16="http://schemas.microsoft.com/office/drawing/2014/main" id="{CC892627-B585-4C49-9687-8EA33E31E7D9}"/>
              </a:ext>
            </a:extLst>
          </p:cNvPr>
          <p:cNvSpPr>
            <a:spLocks noGrp="1"/>
          </p:cNvSpPr>
          <p:nvPr>
            <p:ph type="title"/>
          </p:nvPr>
        </p:nvSpPr>
        <p:spPr/>
        <p:txBody>
          <a:bodyPr/>
          <a:lstStyle/>
          <a:p>
            <a:r>
              <a:rPr lang="en-US" dirty="0"/>
              <a:t>Why AI is Hot</a:t>
            </a:r>
          </a:p>
        </p:txBody>
      </p:sp>
      <p:sp>
        <p:nvSpPr>
          <p:cNvPr id="4" name="Content Placeholder 3">
            <a:extLst>
              <a:ext uri="{FF2B5EF4-FFF2-40B4-BE49-F238E27FC236}">
                <a16:creationId xmlns:a16="http://schemas.microsoft.com/office/drawing/2014/main" id="{BDAA24F0-CF5B-7B4C-9D91-737DBC0CA2DA}"/>
              </a:ext>
            </a:extLst>
          </p:cNvPr>
          <p:cNvSpPr>
            <a:spLocks noGrp="1"/>
          </p:cNvSpPr>
          <p:nvPr>
            <p:ph sz="quarter" idx="20"/>
          </p:nvPr>
        </p:nvSpPr>
        <p:spPr/>
        <p:txBody>
          <a:bodyPr/>
          <a:lstStyle/>
          <a:p>
            <a:r>
              <a:rPr lang="en-US" dirty="0"/>
              <a:t>Something called Deep Learning has broken prior barriers in AI</a:t>
            </a:r>
          </a:p>
          <a:p>
            <a:endParaRPr lang="en-US" dirty="0"/>
          </a:p>
        </p:txBody>
      </p:sp>
      <p:pic>
        <p:nvPicPr>
          <p:cNvPr id="6" name="Picture 5">
            <a:extLst>
              <a:ext uri="{FF2B5EF4-FFF2-40B4-BE49-F238E27FC236}">
                <a16:creationId xmlns:a16="http://schemas.microsoft.com/office/drawing/2014/main" id="{0940982B-7B9D-5C41-A112-F6715199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102" y="3393787"/>
            <a:ext cx="5959098" cy="3948133"/>
          </a:xfrm>
          <a:prstGeom prst="rect">
            <a:avLst/>
          </a:prstGeom>
        </p:spPr>
      </p:pic>
      <p:pic>
        <p:nvPicPr>
          <p:cNvPr id="5" name="Picture 4">
            <a:extLst>
              <a:ext uri="{FF2B5EF4-FFF2-40B4-BE49-F238E27FC236}">
                <a16:creationId xmlns:a16="http://schemas.microsoft.com/office/drawing/2014/main" id="{9073F2A3-F988-EBE2-3B3D-6E62CE07E285}"/>
              </a:ext>
            </a:extLst>
          </p:cNvPr>
          <p:cNvPicPr>
            <a:picLocks noChangeAspect="1"/>
          </p:cNvPicPr>
          <p:nvPr/>
        </p:nvPicPr>
        <p:blipFill>
          <a:blip r:embed="rId3"/>
          <a:stretch>
            <a:fillRect/>
          </a:stretch>
        </p:blipFill>
        <p:spPr>
          <a:xfrm>
            <a:off x="1530888" y="3019808"/>
            <a:ext cx="6028340" cy="2189983"/>
          </a:xfrm>
          <a:prstGeom prst="rect">
            <a:avLst/>
          </a:prstGeom>
        </p:spPr>
      </p:pic>
      <p:pic>
        <p:nvPicPr>
          <p:cNvPr id="7" name="Picture 6">
            <a:extLst>
              <a:ext uri="{FF2B5EF4-FFF2-40B4-BE49-F238E27FC236}">
                <a16:creationId xmlns:a16="http://schemas.microsoft.com/office/drawing/2014/main" id="{EAA28536-CFB9-26EC-BE7C-4C4ADB2DF65A}"/>
              </a:ext>
            </a:extLst>
          </p:cNvPr>
          <p:cNvPicPr>
            <a:picLocks noChangeAspect="1"/>
          </p:cNvPicPr>
          <p:nvPr/>
        </p:nvPicPr>
        <p:blipFill>
          <a:blip r:embed="rId4"/>
          <a:stretch>
            <a:fillRect/>
          </a:stretch>
        </p:blipFill>
        <p:spPr>
          <a:xfrm>
            <a:off x="1371600" y="5367853"/>
            <a:ext cx="2532115" cy="2707574"/>
          </a:xfrm>
          <a:prstGeom prst="rect">
            <a:avLst/>
          </a:prstGeom>
        </p:spPr>
      </p:pic>
      <p:pic>
        <p:nvPicPr>
          <p:cNvPr id="8" name="Picture 7">
            <a:extLst>
              <a:ext uri="{FF2B5EF4-FFF2-40B4-BE49-F238E27FC236}">
                <a16:creationId xmlns:a16="http://schemas.microsoft.com/office/drawing/2014/main" id="{775706A0-8702-B6A6-9F0F-131A1D9F7A22}"/>
              </a:ext>
            </a:extLst>
          </p:cNvPr>
          <p:cNvPicPr>
            <a:picLocks noChangeAspect="1"/>
          </p:cNvPicPr>
          <p:nvPr/>
        </p:nvPicPr>
        <p:blipFill>
          <a:blip r:embed="rId5"/>
          <a:stretch>
            <a:fillRect/>
          </a:stretch>
        </p:blipFill>
        <p:spPr>
          <a:xfrm>
            <a:off x="5240285" y="5367853"/>
            <a:ext cx="2532115" cy="2636748"/>
          </a:xfrm>
          <a:prstGeom prst="rect">
            <a:avLst/>
          </a:prstGeom>
        </p:spPr>
      </p:pic>
    </p:spTree>
    <p:extLst>
      <p:ext uri="{BB962C8B-B14F-4D97-AF65-F5344CB8AC3E}">
        <p14:creationId xmlns:p14="http://schemas.microsoft.com/office/powerpoint/2010/main" val="253716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11480"/>
            <a:fld id="{03722D57-58D6-9447-A6D5-A97F6C35A8FB}" type="slidenum">
              <a:rPr lang="en-US"/>
              <a:pPr defTabSz="411480"/>
              <a:t>25</a:t>
            </a:fld>
            <a:endParaRPr lang="en-US"/>
          </a:p>
        </p:txBody>
      </p:sp>
      <p:sp>
        <p:nvSpPr>
          <p:cNvPr id="4" name="Title 3"/>
          <p:cNvSpPr>
            <a:spLocks noGrp="1"/>
          </p:cNvSpPr>
          <p:nvPr>
            <p:ph type="title"/>
          </p:nvPr>
        </p:nvSpPr>
        <p:spPr/>
        <p:txBody>
          <a:bodyPr/>
          <a:lstStyle/>
          <a:p>
            <a:r>
              <a:rPr lang="en-US" dirty="0"/>
              <a:t>Artificial Intelligence</a:t>
            </a:r>
          </a:p>
        </p:txBody>
      </p:sp>
      <p:sp>
        <p:nvSpPr>
          <p:cNvPr id="15" name="Content Placeholder 2">
            <a:extLst>
              <a:ext uri="{FF2B5EF4-FFF2-40B4-BE49-F238E27FC236}">
                <a16:creationId xmlns:a16="http://schemas.microsoft.com/office/drawing/2014/main" id="{EA1EEF07-7D30-4148-BFBB-0D84984AAB13}"/>
              </a:ext>
            </a:extLst>
          </p:cNvPr>
          <p:cNvSpPr>
            <a:spLocks noGrp="1"/>
          </p:cNvSpPr>
          <p:nvPr>
            <p:ph sz="quarter" idx="20"/>
          </p:nvPr>
        </p:nvSpPr>
        <p:spPr>
          <a:xfrm>
            <a:off x="7972925" y="1873202"/>
            <a:ext cx="6474593" cy="5884813"/>
          </a:xfrm>
        </p:spPr>
        <p:txBody>
          <a:bodyPr/>
          <a:lstStyle/>
          <a:p>
            <a:pPr marL="0" indent="0">
              <a:buNone/>
            </a:pPr>
            <a:endParaRPr lang="en-US" dirty="0"/>
          </a:p>
        </p:txBody>
      </p:sp>
      <p:sp>
        <p:nvSpPr>
          <p:cNvPr id="7" name="Oval 6"/>
          <p:cNvSpPr/>
          <p:nvPr/>
        </p:nvSpPr>
        <p:spPr>
          <a:xfrm>
            <a:off x="1931194" y="1891292"/>
            <a:ext cx="5594483" cy="5594483"/>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chemeClr val="accent6">
                  <a:lumMod val="60000"/>
                  <a:lumOff val="40000"/>
                </a:schemeClr>
              </a:solidFill>
              <a:latin typeface="Calibri"/>
            </a:endParaRPr>
          </a:p>
        </p:txBody>
      </p:sp>
      <p:sp>
        <p:nvSpPr>
          <p:cNvPr id="9" name="Oval 8"/>
          <p:cNvSpPr/>
          <p:nvPr/>
        </p:nvSpPr>
        <p:spPr>
          <a:xfrm>
            <a:off x="2643543" y="3197868"/>
            <a:ext cx="4114800" cy="4206241"/>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highlight>
                <a:srgbClr val="C0C0C0"/>
              </a:highlight>
              <a:latin typeface="Calibri"/>
            </a:endParaRPr>
          </a:p>
        </p:txBody>
      </p:sp>
      <p:sp>
        <p:nvSpPr>
          <p:cNvPr id="10" name="Oval 9"/>
          <p:cNvSpPr/>
          <p:nvPr/>
        </p:nvSpPr>
        <p:spPr>
          <a:xfrm>
            <a:off x="3285189" y="4433265"/>
            <a:ext cx="2831508" cy="2831508"/>
          </a:xfrm>
          <a:prstGeom prst="ellipse">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14" name="TextBox 13">
            <a:extLst>
              <a:ext uri="{FF2B5EF4-FFF2-40B4-BE49-F238E27FC236}">
                <a16:creationId xmlns:a16="http://schemas.microsoft.com/office/drawing/2014/main" id="{D822F88A-92D9-4A9E-BCA8-30CF88351161}"/>
              </a:ext>
            </a:extLst>
          </p:cNvPr>
          <p:cNvSpPr txBox="1"/>
          <p:nvPr/>
        </p:nvSpPr>
        <p:spPr>
          <a:xfrm>
            <a:off x="3279961" y="2433488"/>
            <a:ext cx="2896947" cy="424732"/>
          </a:xfrm>
          <a:prstGeom prst="rect">
            <a:avLst/>
          </a:prstGeom>
          <a:noFill/>
        </p:spPr>
        <p:txBody>
          <a:bodyPr wrap="none" rtlCol="0">
            <a:spAutoFit/>
          </a:bodyPr>
          <a:lstStyle/>
          <a:p>
            <a:pPr algn="ctr"/>
            <a:r>
              <a:rPr lang="en-US" b="1" dirty="0">
                <a:solidFill>
                  <a:schemeClr val="bg1"/>
                </a:solidFill>
              </a:rPr>
              <a:t>Artificial Intelligence</a:t>
            </a:r>
          </a:p>
        </p:txBody>
      </p:sp>
      <p:sp>
        <p:nvSpPr>
          <p:cNvPr id="25" name="TextBox 24">
            <a:extLst>
              <a:ext uri="{FF2B5EF4-FFF2-40B4-BE49-F238E27FC236}">
                <a16:creationId xmlns:a16="http://schemas.microsoft.com/office/drawing/2014/main" id="{F683DDFD-5155-458F-8489-40F97EE21D23}"/>
              </a:ext>
            </a:extLst>
          </p:cNvPr>
          <p:cNvSpPr txBox="1"/>
          <p:nvPr/>
        </p:nvSpPr>
        <p:spPr>
          <a:xfrm>
            <a:off x="3439826" y="3730833"/>
            <a:ext cx="2542684" cy="424732"/>
          </a:xfrm>
          <a:prstGeom prst="rect">
            <a:avLst/>
          </a:prstGeom>
          <a:noFill/>
        </p:spPr>
        <p:txBody>
          <a:bodyPr wrap="none" rtlCol="0">
            <a:spAutoFit/>
          </a:bodyPr>
          <a:lstStyle/>
          <a:p>
            <a:pPr algn="ctr"/>
            <a:r>
              <a:rPr lang="en-US" b="1">
                <a:solidFill>
                  <a:schemeClr val="bg1"/>
                </a:solidFill>
              </a:rPr>
              <a:t>Machine Learning</a:t>
            </a:r>
          </a:p>
        </p:txBody>
      </p:sp>
      <p:sp>
        <p:nvSpPr>
          <p:cNvPr id="26" name="TextBox 25">
            <a:extLst>
              <a:ext uri="{FF2B5EF4-FFF2-40B4-BE49-F238E27FC236}">
                <a16:creationId xmlns:a16="http://schemas.microsoft.com/office/drawing/2014/main" id="{47682AA9-E716-4843-A3ED-A463A1191B3C}"/>
              </a:ext>
            </a:extLst>
          </p:cNvPr>
          <p:cNvSpPr txBox="1"/>
          <p:nvPr/>
        </p:nvSpPr>
        <p:spPr>
          <a:xfrm>
            <a:off x="3933900" y="4922423"/>
            <a:ext cx="1534086" cy="757130"/>
          </a:xfrm>
          <a:prstGeom prst="rect">
            <a:avLst/>
          </a:prstGeom>
          <a:noFill/>
        </p:spPr>
        <p:txBody>
          <a:bodyPr wrap="square" rtlCol="0">
            <a:spAutoFit/>
          </a:bodyPr>
          <a:lstStyle/>
          <a:p>
            <a:pPr algn="ctr"/>
            <a:r>
              <a:rPr lang="en-US" b="1">
                <a:solidFill>
                  <a:schemeClr val="bg1"/>
                </a:solidFill>
              </a:rPr>
              <a:t>Deep Learning</a:t>
            </a:r>
          </a:p>
        </p:txBody>
      </p:sp>
    </p:spTree>
    <p:extLst>
      <p:ext uri="{BB962C8B-B14F-4D97-AF65-F5344CB8AC3E}">
        <p14:creationId xmlns:p14="http://schemas.microsoft.com/office/powerpoint/2010/main" val="410208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11480"/>
            <a:fld id="{03722D57-58D6-9447-A6D5-A97F6C35A8FB}" type="slidenum">
              <a:rPr lang="en-US"/>
              <a:pPr defTabSz="411480"/>
              <a:t>26</a:t>
            </a:fld>
            <a:endParaRPr lang="en-US"/>
          </a:p>
        </p:txBody>
      </p:sp>
      <p:sp>
        <p:nvSpPr>
          <p:cNvPr id="4" name="Title 3"/>
          <p:cNvSpPr>
            <a:spLocks noGrp="1"/>
          </p:cNvSpPr>
          <p:nvPr>
            <p:ph type="title"/>
          </p:nvPr>
        </p:nvSpPr>
        <p:spPr/>
        <p:txBody>
          <a:bodyPr/>
          <a:lstStyle/>
          <a:p>
            <a:r>
              <a:rPr lang="en-US" dirty="0"/>
              <a:t>Machine Learning</a:t>
            </a:r>
          </a:p>
        </p:txBody>
      </p:sp>
      <p:sp>
        <p:nvSpPr>
          <p:cNvPr id="15" name="Content Placeholder 2">
            <a:extLst>
              <a:ext uri="{FF2B5EF4-FFF2-40B4-BE49-F238E27FC236}">
                <a16:creationId xmlns:a16="http://schemas.microsoft.com/office/drawing/2014/main" id="{EA1EEF07-7D30-4148-BFBB-0D84984AAB13}"/>
              </a:ext>
            </a:extLst>
          </p:cNvPr>
          <p:cNvSpPr>
            <a:spLocks noGrp="1"/>
          </p:cNvSpPr>
          <p:nvPr>
            <p:ph sz="quarter" idx="20"/>
          </p:nvPr>
        </p:nvSpPr>
        <p:spPr>
          <a:xfrm>
            <a:off x="7972925" y="1873202"/>
            <a:ext cx="6474593" cy="5884813"/>
          </a:xfrm>
        </p:spPr>
        <p:txBody>
          <a:bodyPr/>
          <a:lstStyle/>
          <a:p>
            <a:pPr marL="0" indent="0">
              <a:buNone/>
            </a:pPr>
            <a:r>
              <a:rPr lang="en-US" dirty="0"/>
              <a:t>“[ML uses] algorithms and statistical models to analyze and draw inferences from patterns in data”</a:t>
            </a:r>
          </a:p>
          <a:p>
            <a:pPr marL="0" indent="0">
              <a:buNone/>
            </a:pPr>
            <a:endParaRPr lang="en-US" dirty="0"/>
          </a:p>
          <a:p>
            <a:r>
              <a:rPr lang="en-US" dirty="0"/>
              <a:t>(some) </a:t>
            </a:r>
            <a:r>
              <a:rPr lang="en-US" b="1" dirty="0"/>
              <a:t>Popular Methods</a:t>
            </a:r>
          </a:p>
          <a:p>
            <a:pPr lvl="1"/>
            <a:r>
              <a:rPr lang="en-US" dirty="0"/>
              <a:t>Linear-Logistic Regression </a:t>
            </a:r>
          </a:p>
          <a:p>
            <a:pPr lvl="1"/>
            <a:r>
              <a:rPr lang="en-US" dirty="0"/>
              <a:t>Random Forests</a:t>
            </a:r>
          </a:p>
          <a:p>
            <a:pPr lvl="1"/>
            <a:r>
              <a:rPr lang="en-US" dirty="0"/>
              <a:t>Support Vector Machines</a:t>
            </a:r>
          </a:p>
          <a:p>
            <a:pPr lvl="1"/>
            <a:r>
              <a:rPr lang="en-US" dirty="0"/>
              <a:t>Bayesian Models</a:t>
            </a:r>
          </a:p>
        </p:txBody>
      </p:sp>
      <p:sp>
        <p:nvSpPr>
          <p:cNvPr id="7" name="Oval 6"/>
          <p:cNvSpPr/>
          <p:nvPr/>
        </p:nvSpPr>
        <p:spPr>
          <a:xfrm>
            <a:off x="1931194" y="1891292"/>
            <a:ext cx="5594483" cy="5594483"/>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dirty="0">
              <a:solidFill>
                <a:srgbClr val="FFFFFF"/>
              </a:solidFill>
              <a:latin typeface="Calibri"/>
            </a:endParaRPr>
          </a:p>
        </p:txBody>
      </p:sp>
      <p:sp>
        <p:nvSpPr>
          <p:cNvPr id="9" name="Oval 8"/>
          <p:cNvSpPr/>
          <p:nvPr/>
        </p:nvSpPr>
        <p:spPr>
          <a:xfrm>
            <a:off x="2643543" y="3197868"/>
            <a:ext cx="4114800" cy="4206241"/>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dirty="0">
              <a:solidFill>
                <a:srgbClr val="FFFFFF"/>
              </a:solidFill>
              <a:highlight>
                <a:srgbClr val="C0C0C0"/>
              </a:highlight>
              <a:latin typeface="Calibri"/>
            </a:endParaRPr>
          </a:p>
        </p:txBody>
      </p:sp>
      <p:sp>
        <p:nvSpPr>
          <p:cNvPr id="10" name="Oval 9"/>
          <p:cNvSpPr/>
          <p:nvPr/>
        </p:nvSpPr>
        <p:spPr>
          <a:xfrm>
            <a:off x="3285189" y="4433265"/>
            <a:ext cx="2831508" cy="2831508"/>
          </a:xfrm>
          <a:prstGeom prst="ellipse">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14" name="TextBox 13">
            <a:extLst>
              <a:ext uri="{FF2B5EF4-FFF2-40B4-BE49-F238E27FC236}">
                <a16:creationId xmlns:a16="http://schemas.microsoft.com/office/drawing/2014/main" id="{D822F88A-92D9-4A9E-BCA8-30CF88351161}"/>
              </a:ext>
            </a:extLst>
          </p:cNvPr>
          <p:cNvSpPr txBox="1"/>
          <p:nvPr/>
        </p:nvSpPr>
        <p:spPr>
          <a:xfrm>
            <a:off x="3279961" y="2433488"/>
            <a:ext cx="2896947" cy="424732"/>
          </a:xfrm>
          <a:prstGeom prst="rect">
            <a:avLst/>
          </a:prstGeom>
          <a:noFill/>
        </p:spPr>
        <p:txBody>
          <a:bodyPr wrap="none" rtlCol="0">
            <a:spAutoFit/>
          </a:bodyPr>
          <a:lstStyle/>
          <a:p>
            <a:pPr algn="ctr"/>
            <a:r>
              <a:rPr lang="en-US" b="1">
                <a:solidFill>
                  <a:schemeClr val="bg1"/>
                </a:solidFill>
              </a:rPr>
              <a:t>Artificial Intelligence</a:t>
            </a:r>
          </a:p>
        </p:txBody>
      </p:sp>
      <p:sp>
        <p:nvSpPr>
          <p:cNvPr id="25" name="TextBox 24">
            <a:extLst>
              <a:ext uri="{FF2B5EF4-FFF2-40B4-BE49-F238E27FC236}">
                <a16:creationId xmlns:a16="http://schemas.microsoft.com/office/drawing/2014/main" id="{F683DDFD-5155-458F-8489-40F97EE21D23}"/>
              </a:ext>
            </a:extLst>
          </p:cNvPr>
          <p:cNvSpPr txBox="1"/>
          <p:nvPr/>
        </p:nvSpPr>
        <p:spPr>
          <a:xfrm>
            <a:off x="3439826" y="3730833"/>
            <a:ext cx="2542684" cy="424732"/>
          </a:xfrm>
          <a:prstGeom prst="rect">
            <a:avLst/>
          </a:prstGeom>
          <a:noFill/>
        </p:spPr>
        <p:txBody>
          <a:bodyPr wrap="none" rtlCol="0">
            <a:spAutoFit/>
          </a:bodyPr>
          <a:lstStyle/>
          <a:p>
            <a:pPr algn="ctr"/>
            <a:r>
              <a:rPr lang="en-US" b="1">
                <a:solidFill>
                  <a:schemeClr val="bg1"/>
                </a:solidFill>
              </a:rPr>
              <a:t>Machine Learning</a:t>
            </a:r>
          </a:p>
        </p:txBody>
      </p:sp>
      <p:sp>
        <p:nvSpPr>
          <p:cNvPr id="26" name="TextBox 25">
            <a:extLst>
              <a:ext uri="{FF2B5EF4-FFF2-40B4-BE49-F238E27FC236}">
                <a16:creationId xmlns:a16="http://schemas.microsoft.com/office/drawing/2014/main" id="{47682AA9-E716-4843-A3ED-A463A1191B3C}"/>
              </a:ext>
            </a:extLst>
          </p:cNvPr>
          <p:cNvSpPr txBox="1"/>
          <p:nvPr/>
        </p:nvSpPr>
        <p:spPr>
          <a:xfrm>
            <a:off x="3933900" y="4922423"/>
            <a:ext cx="1534086" cy="757130"/>
          </a:xfrm>
          <a:prstGeom prst="rect">
            <a:avLst/>
          </a:prstGeom>
          <a:noFill/>
        </p:spPr>
        <p:txBody>
          <a:bodyPr wrap="square" rtlCol="0">
            <a:spAutoFit/>
          </a:bodyPr>
          <a:lstStyle/>
          <a:p>
            <a:pPr algn="ctr"/>
            <a:r>
              <a:rPr lang="en-US" b="1">
                <a:solidFill>
                  <a:schemeClr val="bg1"/>
                </a:solidFill>
              </a:rPr>
              <a:t>Deep Learning</a:t>
            </a:r>
          </a:p>
        </p:txBody>
      </p:sp>
      <p:grpSp>
        <p:nvGrpSpPr>
          <p:cNvPr id="3" name="Group 2">
            <a:extLst>
              <a:ext uri="{FF2B5EF4-FFF2-40B4-BE49-F238E27FC236}">
                <a16:creationId xmlns:a16="http://schemas.microsoft.com/office/drawing/2014/main" id="{F5B3C196-3CF4-D865-CF1D-A93705E7E9AF}"/>
              </a:ext>
            </a:extLst>
          </p:cNvPr>
          <p:cNvGrpSpPr/>
          <p:nvPr/>
        </p:nvGrpSpPr>
        <p:grpSpPr>
          <a:xfrm>
            <a:off x="11826162" y="5939080"/>
            <a:ext cx="2394212" cy="2290520"/>
            <a:chOff x="11600084" y="5617720"/>
            <a:chExt cx="2394212" cy="2290520"/>
          </a:xfrm>
        </p:grpSpPr>
        <p:grpSp>
          <p:nvGrpSpPr>
            <p:cNvPr id="11" name="Group 10">
              <a:extLst>
                <a:ext uri="{FF2B5EF4-FFF2-40B4-BE49-F238E27FC236}">
                  <a16:creationId xmlns:a16="http://schemas.microsoft.com/office/drawing/2014/main" id="{35D09651-4A58-3292-89AF-8D9DB107AC0D}"/>
                </a:ext>
              </a:extLst>
            </p:cNvPr>
            <p:cNvGrpSpPr/>
            <p:nvPr/>
          </p:nvGrpSpPr>
          <p:grpSpPr>
            <a:xfrm>
              <a:off x="11600084" y="5617720"/>
              <a:ext cx="2394212" cy="2290520"/>
              <a:chOff x="1371600" y="5177998"/>
              <a:chExt cx="2394212" cy="2290520"/>
            </a:xfrm>
          </p:grpSpPr>
          <p:cxnSp>
            <p:nvCxnSpPr>
              <p:cNvPr id="12" name="Straight Arrow Connector 11">
                <a:extLst>
                  <a:ext uri="{FF2B5EF4-FFF2-40B4-BE49-F238E27FC236}">
                    <a16:creationId xmlns:a16="http://schemas.microsoft.com/office/drawing/2014/main" id="{D207F7FE-B56E-09A5-8F65-53A544434BD3}"/>
                  </a:ext>
                </a:extLst>
              </p:cNvPr>
              <p:cNvCxnSpPr/>
              <p:nvPr/>
            </p:nvCxnSpPr>
            <p:spPr>
              <a:xfrm flipV="1">
                <a:off x="1543792" y="5177998"/>
                <a:ext cx="0" cy="22905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58F11938-1487-43BE-A40C-219F972C7F9F}"/>
                  </a:ext>
                </a:extLst>
              </p:cNvPr>
              <p:cNvCxnSpPr>
                <a:cxnSpLocks/>
              </p:cNvCxnSpPr>
              <p:nvPr/>
            </p:nvCxnSpPr>
            <p:spPr>
              <a:xfrm>
                <a:off x="1371600" y="7269223"/>
                <a:ext cx="238100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1BD427B7-300E-B51D-3491-6516EE9F8E26}"/>
                  </a:ext>
                </a:extLst>
              </p:cNvPr>
              <p:cNvSpPr/>
              <p:nvPr/>
            </p:nvSpPr>
            <p:spPr>
              <a:xfrm>
                <a:off x="1840675" y="54626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76314B-2A84-E0AA-88CD-C34FD119FDD5}"/>
                  </a:ext>
                </a:extLst>
              </p:cNvPr>
              <p:cNvSpPr/>
              <p:nvPr/>
            </p:nvSpPr>
            <p:spPr>
              <a:xfrm>
                <a:off x="1839902" y="597735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F89E8B-541F-63C7-48F8-0548B8680118}"/>
                  </a:ext>
                </a:extLst>
              </p:cNvPr>
              <p:cNvSpPr/>
              <p:nvPr/>
            </p:nvSpPr>
            <p:spPr>
              <a:xfrm>
                <a:off x="2289165" y="54340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8F7702-D660-13F2-EF12-EBFD6A2B85D8}"/>
                  </a:ext>
                </a:extLst>
              </p:cNvPr>
              <p:cNvSpPr/>
              <p:nvPr/>
            </p:nvSpPr>
            <p:spPr>
              <a:xfrm>
                <a:off x="2726323" y="5572741"/>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8B2373-A003-57AD-6815-6A4B76BEE428}"/>
                  </a:ext>
                </a:extLst>
              </p:cNvPr>
              <p:cNvSpPr/>
              <p:nvPr/>
            </p:nvSpPr>
            <p:spPr>
              <a:xfrm>
                <a:off x="2241644" y="5905808"/>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FBF626-AAA2-0E98-D109-52D9BE064B80}"/>
                  </a:ext>
                </a:extLst>
              </p:cNvPr>
              <p:cNvSpPr/>
              <p:nvPr/>
            </p:nvSpPr>
            <p:spPr>
              <a:xfrm>
                <a:off x="2012274" y="634764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D200329-EA32-752F-87D0-532C4074CF3D}"/>
                  </a:ext>
                </a:extLst>
              </p:cNvPr>
              <p:cNvSpPr/>
              <p:nvPr/>
            </p:nvSpPr>
            <p:spPr>
              <a:xfrm>
                <a:off x="2832682" y="6450356"/>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0263B2-93EA-93D5-CD94-EB7549726A1C}"/>
                  </a:ext>
                </a:extLst>
              </p:cNvPr>
              <p:cNvSpPr/>
              <p:nvPr/>
            </p:nvSpPr>
            <p:spPr>
              <a:xfrm>
                <a:off x="2539010" y="609289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9929C4-4B81-A708-3298-DEB8FC85163D}"/>
                  </a:ext>
                </a:extLst>
              </p:cNvPr>
              <p:cNvSpPr/>
              <p:nvPr/>
            </p:nvSpPr>
            <p:spPr>
              <a:xfrm>
                <a:off x="2395992" y="6451914"/>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4FA00D3-A919-C777-70F7-7E153C6EF52F}"/>
                  </a:ext>
                </a:extLst>
              </p:cNvPr>
              <p:cNvSpPr/>
              <p:nvPr/>
            </p:nvSpPr>
            <p:spPr>
              <a:xfrm>
                <a:off x="2129306" y="669458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EED2270-49A9-8E40-ACB7-A47D764C03C2}"/>
                  </a:ext>
                </a:extLst>
              </p:cNvPr>
              <p:cNvSpPr/>
              <p:nvPr/>
            </p:nvSpPr>
            <p:spPr>
              <a:xfrm>
                <a:off x="2925636" y="5844973"/>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97D5DAE-281A-A52F-7AC3-337ECE3BF6F0}"/>
                  </a:ext>
                </a:extLst>
              </p:cNvPr>
              <p:cNvSpPr/>
              <p:nvPr/>
            </p:nvSpPr>
            <p:spPr>
              <a:xfrm>
                <a:off x="3275958" y="6204195"/>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93159C0-102C-4DE0-75EC-0AF641A8BE6A}"/>
                  </a:ext>
                </a:extLst>
              </p:cNvPr>
              <p:cNvSpPr/>
              <p:nvPr/>
            </p:nvSpPr>
            <p:spPr>
              <a:xfrm>
                <a:off x="2589163" y="6867576"/>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816AECF-C73A-A42D-5F6E-545809D4D8E3}"/>
                  </a:ext>
                </a:extLst>
              </p:cNvPr>
              <p:cNvSpPr/>
              <p:nvPr/>
            </p:nvSpPr>
            <p:spPr>
              <a:xfrm>
                <a:off x="3357810" y="661007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91981EA-1A1E-BEC9-51B1-6C4B71DE1500}"/>
                  </a:ext>
                </a:extLst>
              </p:cNvPr>
              <p:cNvSpPr/>
              <p:nvPr/>
            </p:nvSpPr>
            <p:spPr>
              <a:xfrm>
                <a:off x="3031082" y="679986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D8E972E-E52A-6586-1305-09C7F9670152}"/>
                  </a:ext>
                </a:extLst>
              </p:cNvPr>
              <p:cNvSpPr/>
              <p:nvPr/>
            </p:nvSpPr>
            <p:spPr>
              <a:xfrm>
                <a:off x="3361231" y="6931240"/>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0A69B8E-6558-8674-FFA8-880B15493256}"/>
                  </a:ext>
                </a:extLst>
              </p:cNvPr>
              <p:cNvSpPr/>
              <p:nvPr/>
            </p:nvSpPr>
            <p:spPr>
              <a:xfrm>
                <a:off x="3628652" y="633973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34BBD47-790A-9AAD-7439-1E844065037F}"/>
                  </a:ext>
                </a:extLst>
              </p:cNvPr>
              <p:cNvSpPr/>
              <p:nvPr/>
            </p:nvSpPr>
            <p:spPr>
              <a:xfrm>
                <a:off x="2931055" y="7012662"/>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a:extLst>
                <a:ext uri="{FF2B5EF4-FFF2-40B4-BE49-F238E27FC236}">
                  <a16:creationId xmlns:a16="http://schemas.microsoft.com/office/drawing/2014/main" id="{49A105D5-A573-728C-006B-E973594B63BC}"/>
                </a:ext>
              </a:extLst>
            </p:cNvPr>
            <p:cNvCxnSpPr>
              <a:cxnSpLocks/>
            </p:cNvCxnSpPr>
            <p:nvPr/>
          </p:nvCxnSpPr>
          <p:spPr>
            <a:xfrm flipV="1">
              <a:off x="12357790" y="5873771"/>
              <a:ext cx="1038936" cy="1835174"/>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10738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11480"/>
            <a:fld id="{03722D57-58D6-9447-A6D5-A97F6C35A8FB}" type="slidenum">
              <a:rPr lang="en-US"/>
              <a:pPr defTabSz="411480"/>
              <a:t>27</a:t>
            </a:fld>
            <a:endParaRPr lang="en-US"/>
          </a:p>
        </p:txBody>
      </p:sp>
      <p:sp>
        <p:nvSpPr>
          <p:cNvPr id="4" name="Title 3"/>
          <p:cNvSpPr>
            <a:spLocks noGrp="1"/>
          </p:cNvSpPr>
          <p:nvPr>
            <p:ph type="title"/>
          </p:nvPr>
        </p:nvSpPr>
        <p:spPr/>
        <p:txBody>
          <a:bodyPr/>
          <a:lstStyle/>
          <a:p>
            <a:r>
              <a:rPr lang="en-US" dirty="0"/>
              <a:t>Deep Learning</a:t>
            </a:r>
          </a:p>
        </p:txBody>
      </p:sp>
      <p:sp>
        <p:nvSpPr>
          <p:cNvPr id="15" name="Content Placeholder 2">
            <a:extLst>
              <a:ext uri="{FF2B5EF4-FFF2-40B4-BE49-F238E27FC236}">
                <a16:creationId xmlns:a16="http://schemas.microsoft.com/office/drawing/2014/main" id="{EA1EEF07-7D30-4148-BFBB-0D84984AAB13}"/>
              </a:ext>
            </a:extLst>
          </p:cNvPr>
          <p:cNvSpPr>
            <a:spLocks noGrp="1"/>
          </p:cNvSpPr>
          <p:nvPr>
            <p:ph sz="quarter" idx="20"/>
          </p:nvPr>
        </p:nvSpPr>
        <p:spPr>
          <a:xfrm>
            <a:off x="7972925" y="1868537"/>
            <a:ext cx="6474594" cy="5884813"/>
          </a:xfrm>
        </p:spPr>
        <p:txBody>
          <a:bodyPr/>
          <a:lstStyle/>
          <a:p>
            <a:r>
              <a:rPr lang="en-US"/>
              <a:t>Subset of ML which extend previous </a:t>
            </a:r>
            <a:r>
              <a:rPr lang="en-US" i="1"/>
              <a:t>neural network </a:t>
            </a:r>
            <a:r>
              <a:rPr lang="en-US"/>
              <a:t>approaches, made applicable with the increase in available compute</a:t>
            </a:r>
          </a:p>
          <a:p>
            <a:endParaRPr lang="en-US"/>
          </a:p>
          <a:p>
            <a:r>
              <a:rPr lang="en-US"/>
              <a:t>Neural networks are made up of successive </a:t>
            </a:r>
            <a:r>
              <a:rPr lang="en-US" i="1"/>
              <a:t>layers</a:t>
            </a:r>
          </a:p>
          <a:p>
            <a:endParaRPr lang="en-US" i="1"/>
          </a:p>
          <a:p>
            <a:r>
              <a:rPr lang="en-US"/>
              <a:t>“Deep” as in more layers</a:t>
            </a:r>
          </a:p>
          <a:p>
            <a:pPr marL="0" indent="0">
              <a:buNone/>
            </a:pPr>
            <a:endParaRPr lang="en-US"/>
          </a:p>
        </p:txBody>
      </p:sp>
      <p:sp>
        <p:nvSpPr>
          <p:cNvPr id="17" name="Oval 16">
            <a:extLst>
              <a:ext uri="{FF2B5EF4-FFF2-40B4-BE49-F238E27FC236}">
                <a16:creationId xmlns:a16="http://schemas.microsoft.com/office/drawing/2014/main" id="{6B4E672B-4E5E-4444-9E92-F8E04AAC2061}"/>
              </a:ext>
            </a:extLst>
          </p:cNvPr>
          <p:cNvSpPr/>
          <p:nvPr/>
        </p:nvSpPr>
        <p:spPr>
          <a:xfrm>
            <a:off x="1931194" y="1891292"/>
            <a:ext cx="5594483" cy="5594483"/>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18" name="Oval 17">
            <a:extLst>
              <a:ext uri="{FF2B5EF4-FFF2-40B4-BE49-F238E27FC236}">
                <a16:creationId xmlns:a16="http://schemas.microsoft.com/office/drawing/2014/main" id="{F809431E-13F8-D149-9714-4839F01CE54A}"/>
              </a:ext>
            </a:extLst>
          </p:cNvPr>
          <p:cNvSpPr/>
          <p:nvPr/>
        </p:nvSpPr>
        <p:spPr>
          <a:xfrm>
            <a:off x="2643543" y="3197868"/>
            <a:ext cx="4114800" cy="4206241"/>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highlight>
                <a:srgbClr val="C0C0C0"/>
              </a:highlight>
              <a:latin typeface="Calibri"/>
            </a:endParaRPr>
          </a:p>
        </p:txBody>
      </p:sp>
      <p:sp>
        <p:nvSpPr>
          <p:cNvPr id="19" name="Oval 18">
            <a:extLst>
              <a:ext uri="{FF2B5EF4-FFF2-40B4-BE49-F238E27FC236}">
                <a16:creationId xmlns:a16="http://schemas.microsoft.com/office/drawing/2014/main" id="{24E75035-AB2F-D040-BB61-6794EC10FD83}"/>
              </a:ext>
            </a:extLst>
          </p:cNvPr>
          <p:cNvSpPr/>
          <p:nvPr/>
        </p:nvSpPr>
        <p:spPr>
          <a:xfrm>
            <a:off x="3285189" y="4433265"/>
            <a:ext cx="2831508" cy="2831508"/>
          </a:xfrm>
          <a:prstGeom prst="ellipse">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20" name="TextBox 19">
            <a:extLst>
              <a:ext uri="{FF2B5EF4-FFF2-40B4-BE49-F238E27FC236}">
                <a16:creationId xmlns:a16="http://schemas.microsoft.com/office/drawing/2014/main" id="{F45353F3-5FA7-4F4B-AD53-DAC6C243D9B3}"/>
              </a:ext>
            </a:extLst>
          </p:cNvPr>
          <p:cNvSpPr txBox="1"/>
          <p:nvPr/>
        </p:nvSpPr>
        <p:spPr>
          <a:xfrm>
            <a:off x="3279961" y="2433488"/>
            <a:ext cx="2896947" cy="424732"/>
          </a:xfrm>
          <a:prstGeom prst="rect">
            <a:avLst/>
          </a:prstGeom>
          <a:noFill/>
        </p:spPr>
        <p:txBody>
          <a:bodyPr wrap="none" rtlCol="0">
            <a:spAutoFit/>
          </a:bodyPr>
          <a:lstStyle/>
          <a:p>
            <a:pPr algn="ctr"/>
            <a:r>
              <a:rPr lang="en-US" b="1">
                <a:solidFill>
                  <a:schemeClr val="bg1"/>
                </a:solidFill>
              </a:rPr>
              <a:t>Artificial Intelligence</a:t>
            </a:r>
          </a:p>
        </p:txBody>
      </p:sp>
      <p:sp>
        <p:nvSpPr>
          <p:cNvPr id="21" name="TextBox 20">
            <a:extLst>
              <a:ext uri="{FF2B5EF4-FFF2-40B4-BE49-F238E27FC236}">
                <a16:creationId xmlns:a16="http://schemas.microsoft.com/office/drawing/2014/main" id="{12879AB2-4861-C047-AC87-0B5B1505F9E1}"/>
              </a:ext>
            </a:extLst>
          </p:cNvPr>
          <p:cNvSpPr txBox="1"/>
          <p:nvPr/>
        </p:nvSpPr>
        <p:spPr>
          <a:xfrm>
            <a:off x="3439826" y="3730833"/>
            <a:ext cx="2542684" cy="424732"/>
          </a:xfrm>
          <a:prstGeom prst="rect">
            <a:avLst/>
          </a:prstGeom>
          <a:noFill/>
        </p:spPr>
        <p:txBody>
          <a:bodyPr wrap="none" rtlCol="0">
            <a:spAutoFit/>
          </a:bodyPr>
          <a:lstStyle/>
          <a:p>
            <a:pPr algn="ctr"/>
            <a:r>
              <a:rPr lang="en-US" b="1">
                <a:solidFill>
                  <a:schemeClr val="bg1"/>
                </a:solidFill>
              </a:rPr>
              <a:t>Machine Learning</a:t>
            </a:r>
          </a:p>
        </p:txBody>
      </p:sp>
      <p:sp>
        <p:nvSpPr>
          <p:cNvPr id="22" name="TextBox 21">
            <a:extLst>
              <a:ext uri="{FF2B5EF4-FFF2-40B4-BE49-F238E27FC236}">
                <a16:creationId xmlns:a16="http://schemas.microsoft.com/office/drawing/2014/main" id="{3371F38B-EDA9-AB4A-B9FF-3A1C17D84D93}"/>
              </a:ext>
            </a:extLst>
          </p:cNvPr>
          <p:cNvSpPr txBox="1"/>
          <p:nvPr/>
        </p:nvSpPr>
        <p:spPr>
          <a:xfrm>
            <a:off x="3933900" y="4922423"/>
            <a:ext cx="1534086" cy="757130"/>
          </a:xfrm>
          <a:prstGeom prst="rect">
            <a:avLst/>
          </a:prstGeom>
          <a:noFill/>
        </p:spPr>
        <p:txBody>
          <a:bodyPr wrap="square" rtlCol="0">
            <a:spAutoFit/>
          </a:bodyPr>
          <a:lstStyle/>
          <a:p>
            <a:pPr algn="ctr"/>
            <a:r>
              <a:rPr lang="en-US" b="1">
                <a:solidFill>
                  <a:schemeClr val="bg1"/>
                </a:solidFill>
              </a:rPr>
              <a:t>Deep Learning</a:t>
            </a:r>
          </a:p>
        </p:txBody>
      </p:sp>
      <p:grpSp>
        <p:nvGrpSpPr>
          <p:cNvPr id="11" name="Group 10">
            <a:extLst>
              <a:ext uri="{FF2B5EF4-FFF2-40B4-BE49-F238E27FC236}">
                <a16:creationId xmlns:a16="http://schemas.microsoft.com/office/drawing/2014/main" id="{161C82B9-2B88-4937-B16B-A2B69BDC17C0}"/>
              </a:ext>
            </a:extLst>
          </p:cNvPr>
          <p:cNvGrpSpPr/>
          <p:nvPr/>
        </p:nvGrpSpPr>
        <p:grpSpPr>
          <a:xfrm>
            <a:off x="11826397" y="5939080"/>
            <a:ext cx="2394212" cy="2290520"/>
            <a:chOff x="1371600" y="5177998"/>
            <a:chExt cx="2394212" cy="2290520"/>
          </a:xfrm>
        </p:grpSpPr>
        <p:cxnSp>
          <p:nvCxnSpPr>
            <p:cNvPr id="12" name="Straight Arrow Connector 11">
              <a:extLst>
                <a:ext uri="{FF2B5EF4-FFF2-40B4-BE49-F238E27FC236}">
                  <a16:creationId xmlns:a16="http://schemas.microsoft.com/office/drawing/2014/main" id="{750F475C-917D-70E6-411D-F312C4494775}"/>
                </a:ext>
              </a:extLst>
            </p:cNvPr>
            <p:cNvCxnSpPr/>
            <p:nvPr/>
          </p:nvCxnSpPr>
          <p:spPr>
            <a:xfrm flipV="1">
              <a:off x="1543792" y="5177998"/>
              <a:ext cx="0" cy="22905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798D4B84-6502-CAFA-0A95-DC417C460FF1}"/>
                </a:ext>
              </a:extLst>
            </p:cNvPr>
            <p:cNvCxnSpPr>
              <a:cxnSpLocks/>
            </p:cNvCxnSpPr>
            <p:nvPr/>
          </p:nvCxnSpPr>
          <p:spPr>
            <a:xfrm>
              <a:off x="1371600" y="7269223"/>
              <a:ext cx="238100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2577010C-6922-A3C2-FD11-D903561C324B}"/>
                </a:ext>
              </a:extLst>
            </p:cNvPr>
            <p:cNvSpPr/>
            <p:nvPr/>
          </p:nvSpPr>
          <p:spPr>
            <a:xfrm>
              <a:off x="1840675" y="54626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088C564-CC8D-7EB5-B532-BE52B7C7EFF4}"/>
                </a:ext>
              </a:extLst>
            </p:cNvPr>
            <p:cNvSpPr/>
            <p:nvPr/>
          </p:nvSpPr>
          <p:spPr>
            <a:xfrm>
              <a:off x="1839902" y="597735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A135455-EC40-BB7E-B2E6-50F858A31009}"/>
                </a:ext>
              </a:extLst>
            </p:cNvPr>
            <p:cNvSpPr/>
            <p:nvPr/>
          </p:nvSpPr>
          <p:spPr>
            <a:xfrm>
              <a:off x="2289165" y="54340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5F7052-587C-4FB7-E8B5-D5543516D6D8}"/>
                </a:ext>
              </a:extLst>
            </p:cNvPr>
            <p:cNvSpPr/>
            <p:nvPr/>
          </p:nvSpPr>
          <p:spPr>
            <a:xfrm>
              <a:off x="2726323" y="5572741"/>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73D28A-39CB-AD16-D615-E930068F1070}"/>
                </a:ext>
              </a:extLst>
            </p:cNvPr>
            <p:cNvSpPr/>
            <p:nvPr/>
          </p:nvSpPr>
          <p:spPr>
            <a:xfrm>
              <a:off x="2241644" y="5905808"/>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102FC9-D0BF-3DD2-D5AA-13C714ACC007}"/>
                </a:ext>
              </a:extLst>
            </p:cNvPr>
            <p:cNvSpPr/>
            <p:nvPr/>
          </p:nvSpPr>
          <p:spPr>
            <a:xfrm>
              <a:off x="2012274" y="634764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ADFBFB-74A4-614D-B577-6CD6F669C83E}"/>
                </a:ext>
              </a:extLst>
            </p:cNvPr>
            <p:cNvSpPr/>
            <p:nvPr/>
          </p:nvSpPr>
          <p:spPr>
            <a:xfrm>
              <a:off x="2832682" y="6450356"/>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84811F2-CF19-B7E4-A267-5C200C3B5D80}"/>
                </a:ext>
              </a:extLst>
            </p:cNvPr>
            <p:cNvSpPr/>
            <p:nvPr/>
          </p:nvSpPr>
          <p:spPr>
            <a:xfrm>
              <a:off x="2539010" y="609289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464E777-A600-9B27-7E9B-1453B97C463B}"/>
                </a:ext>
              </a:extLst>
            </p:cNvPr>
            <p:cNvSpPr/>
            <p:nvPr/>
          </p:nvSpPr>
          <p:spPr>
            <a:xfrm>
              <a:off x="2395992" y="6451914"/>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1D82F8E-0B05-6DAA-3E90-AEF146BC0289}"/>
                </a:ext>
              </a:extLst>
            </p:cNvPr>
            <p:cNvSpPr/>
            <p:nvPr/>
          </p:nvSpPr>
          <p:spPr>
            <a:xfrm>
              <a:off x="2129306" y="669458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79CB110-DB73-7C95-5138-44579E1C0D72}"/>
                </a:ext>
              </a:extLst>
            </p:cNvPr>
            <p:cNvSpPr/>
            <p:nvPr/>
          </p:nvSpPr>
          <p:spPr>
            <a:xfrm>
              <a:off x="2925636" y="5844973"/>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81863BF-DF2A-6A8D-08B4-AA0F3D96C9E7}"/>
                </a:ext>
              </a:extLst>
            </p:cNvPr>
            <p:cNvSpPr/>
            <p:nvPr/>
          </p:nvSpPr>
          <p:spPr>
            <a:xfrm>
              <a:off x="3275958" y="6204195"/>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CA056A2-66B0-3F17-E06A-C08090E5B21C}"/>
                </a:ext>
              </a:extLst>
            </p:cNvPr>
            <p:cNvSpPr/>
            <p:nvPr/>
          </p:nvSpPr>
          <p:spPr>
            <a:xfrm>
              <a:off x="2589163" y="6867576"/>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C7DA560-82BD-2DA3-292D-0A8335163187}"/>
                </a:ext>
              </a:extLst>
            </p:cNvPr>
            <p:cNvSpPr/>
            <p:nvPr/>
          </p:nvSpPr>
          <p:spPr>
            <a:xfrm>
              <a:off x="3357810" y="661007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A924BFD-8A00-2108-2D71-8AD6DBC86547}"/>
                </a:ext>
              </a:extLst>
            </p:cNvPr>
            <p:cNvSpPr/>
            <p:nvPr/>
          </p:nvSpPr>
          <p:spPr>
            <a:xfrm>
              <a:off x="3031082" y="679986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57F8138-5057-B104-7213-593B2494C053}"/>
                </a:ext>
              </a:extLst>
            </p:cNvPr>
            <p:cNvSpPr/>
            <p:nvPr/>
          </p:nvSpPr>
          <p:spPr>
            <a:xfrm>
              <a:off x="3361231" y="6931240"/>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AC09D9F-99E9-20CD-7016-7F1593F74342}"/>
                </a:ext>
              </a:extLst>
            </p:cNvPr>
            <p:cNvSpPr/>
            <p:nvPr/>
          </p:nvSpPr>
          <p:spPr>
            <a:xfrm>
              <a:off x="3628652" y="633973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8CEFE73-3731-4770-C91D-977C3989B528}"/>
                </a:ext>
              </a:extLst>
            </p:cNvPr>
            <p:cNvSpPr/>
            <p:nvPr/>
          </p:nvSpPr>
          <p:spPr>
            <a:xfrm>
              <a:off x="2931055" y="7012662"/>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a:extLst>
              <a:ext uri="{FF2B5EF4-FFF2-40B4-BE49-F238E27FC236}">
                <a16:creationId xmlns:a16="http://schemas.microsoft.com/office/drawing/2014/main" id="{EB23B343-5E38-577E-F3C4-64A6EBE09184}"/>
              </a:ext>
            </a:extLst>
          </p:cNvPr>
          <p:cNvSpPr/>
          <p:nvPr/>
        </p:nvSpPr>
        <p:spPr>
          <a:xfrm>
            <a:off x="12283597" y="6057477"/>
            <a:ext cx="1270660" cy="1864426"/>
          </a:xfrm>
          <a:custGeom>
            <a:avLst/>
            <a:gdLst>
              <a:gd name="connsiteX0" fmla="*/ 0 w 1270660"/>
              <a:gd name="connsiteY0" fmla="*/ 1864426 h 1864426"/>
              <a:gd name="connsiteX1" fmla="*/ 11875 w 1270660"/>
              <a:gd name="connsiteY1" fmla="*/ 1805049 h 1864426"/>
              <a:gd name="connsiteX2" fmla="*/ 23751 w 1270660"/>
              <a:gd name="connsiteY2" fmla="*/ 1769423 h 1864426"/>
              <a:gd name="connsiteX3" fmla="*/ 35626 w 1270660"/>
              <a:gd name="connsiteY3" fmla="*/ 1543792 h 1864426"/>
              <a:gd name="connsiteX4" fmla="*/ 47501 w 1270660"/>
              <a:gd name="connsiteY4" fmla="*/ 1508166 h 1864426"/>
              <a:gd name="connsiteX5" fmla="*/ 95003 w 1270660"/>
              <a:gd name="connsiteY5" fmla="*/ 1436914 h 1864426"/>
              <a:gd name="connsiteX6" fmla="*/ 118753 w 1270660"/>
              <a:gd name="connsiteY6" fmla="*/ 1401288 h 1864426"/>
              <a:gd name="connsiteX7" fmla="*/ 225631 w 1270660"/>
              <a:gd name="connsiteY7" fmla="*/ 1365662 h 1864426"/>
              <a:gd name="connsiteX8" fmla="*/ 261257 w 1270660"/>
              <a:gd name="connsiteY8" fmla="*/ 1353787 h 1864426"/>
              <a:gd name="connsiteX9" fmla="*/ 391886 w 1270660"/>
              <a:gd name="connsiteY9" fmla="*/ 1365662 h 1864426"/>
              <a:gd name="connsiteX10" fmla="*/ 498764 w 1270660"/>
              <a:gd name="connsiteY10" fmla="*/ 1401288 h 1864426"/>
              <a:gd name="connsiteX11" fmla="*/ 558140 w 1270660"/>
              <a:gd name="connsiteY11" fmla="*/ 1413163 h 1864426"/>
              <a:gd name="connsiteX12" fmla="*/ 605642 w 1270660"/>
              <a:gd name="connsiteY12" fmla="*/ 1425039 h 1864426"/>
              <a:gd name="connsiteX13" fmla="*/ 724395 w 1270660"/>
              <a:gd name="connsiteY13" fmla="*/ 1448789 h 1864426"/>
              <a:gd name="connsiteX14" fmla="*/ 855023 w 1270660"/>
              <a:gd name="connsiteY14" fmla="*/ 1484415 h 1864426"/>
              <a:gd name="connsiteX15" fmla="*/ 950026 w 1270660"/>
              <a:gd name="connsiteY15" fmla="*/ 1472540 h 1864426"/>
              <a:gd name="connsiteX16" fmla="*/ 1056904 w 1270660"/>
              <a:gd name="connsiteY16" fmla="*/ 1460665 h 1864426"/>
              <a:gd name="connsiteX17" fmla="*/ 1128156 w 1270660"/>
              <a:gd name="connsiteY17" fmla="*/ 1436914 h 1864426"/>
              <a:gd name="connsiteX18" fmla="*/ 1163782 w 1270660"/>
              <a:gd name="connsiteY18" fmla="*/ 1425039 h 1864426"/>
              <a:gd name="connsiteX19" fmla="*/ 1199408 w 1270660"/>
              <a:gd name="connsiteY19" fmla="*/ 1413163 h 1864426"/>
              <a:gd name="connsiteX20" fmla="*/ 1223158 w 1270660"/>
              <a:gd name="connsiteY20" fmla="*/ 1377537 h 1864426"/>
              <a:gd name="connsiteX21" fmla="*/ 1246909 w 1270660"/>
              <a:gd name="connsiteY21" fmla="*/ 1306286 h 1864426"/>
              <a:gd name="connsiteX22" fmla="*/ 1270660 w 1270660"/>
              <a:gd name="connsiteY22" fmla="*/ 1270660 h 1864426"/>
              <a:gd name="connsiteX23" fmla="*/ 1246909 w 1270660"/>
              <a:gd name="connsiteY23" fmla="*/ 1151906 h 1864426"/>
              <a:gd name="connsiteX24" fmla="*/ 1235034 w 1270660"/>
              <a:gd name="connsiteY24" fmla="*/ 1116280 h 1864426"/>
              <a:gd name="connsiteX25" fmla="*/ 1211283 w 1270660"/>
              <a:gd name="connsiteY25" fmla="*/ 1080654 h 1864426"/>
              <a:gd name="connsiteX26" fmla="*/ 1151906 w 1270660"/>
              <a:gd name="connsiteY26" fmla="*/ 973776 h 1864426"/>
              <a:gd name="connsiteX27" fmla="*/ 1128156 w 1270660"/>
              <a:gd name="connsiteY27" fmla="*/ 938150 h 1864426"/>
              <a:gd name="connsiteX28" fmla="*/ 1092530 w 1270660"/>
              <a:gd name="connsiteY28" fmla="*/ 902524 h 1864426"/>
              <a:gd name="connsiteX29" fmla="*/ 1068779 w 1270660"/>
              <a:gd name="connsiteY29" fmla="*/ 866899 h 1864426"/>
              <a:gd name="connsiteX30" fmla="*/ 1033153 w 1270660"/>
              <a:gd name="connsiteY30" fmla="*/ 831273 h 1864426"/>
              <a:gd name="connsiteX31" fmla="*/ 1009403 w 1270660"/>
              <a:gd name="connsiteY31" fmla="*/ 795647 h 1864426"/>
              <a:gd name="connsiteX32" fmla="*/ 938151 w 1270660"/>
              <a:gd name="connsiteY32" fmla="*/ 748145 h 1864426"/>
              <a:gd name="connsiteX33" fmla="*/ 890649 w 1270660"/>
              <a:gd name="connsiteY33" fmla="*/ 676893 h 1864426"/>
              <a:gd name="connsiteX34" fmla="*/ 902525 w 1270660"/>
              <a:gd name="connsiteY34" fmla="*/ 617517 h 1864426"/>
              <a:gd name="connsiteX35" fmla="*/ 914400 w 1270660"/>
              <a:gd name="connsiteY35" fmla="*/ 581891 h 1864426"/>
              <a:gd name="connsiteX36" fmla="*/ 950026 w 1270660"/>
              <a:gd name="connsiteY36" fmla="*/ 570015 h 1864426"/>
              <a:gd name="connsiteX37" fmla="*/ 1021278 w 1270660"/>
              <a:gd name="connsiteY37" fmla="*/ 522514 h 1864426"/>
              <a:gd name="connsiteX38" fmla="*/ 1056904 w 1270660"/>
              <a:gd name="connsiteY38" fmla="*/ 498763 h 1864426"/>
              <a:gd name="connsiteX39" fmla="*/ 1092530 w 1270660"/>
              <a:gd name="connsiteY39" fmla="*/ 475013 h 1864426"/>
              <a:gd name="connsiteX40" fmla="*/ 1151906 w 1270660"/>
              <a:gd name="connsiteY40" fmla="*/ 403761 h 1864426"/>
              <a:gd name="connsiteX41" fmla="*/ 1163782 w 1270660"/>
              <a:gd name="connsiteY41" fmla="*/ 368135 h 1864426"/>
              <a:gd name="connsiteX42" fmla="*/ 1151906 w 1270660"/>
              <a:gd name="connsiteY42" fmla="*/ 0 h 18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70660" h="1864426">
                <a:moveTo>
                  <a:pt x="0" y="1864426"/>
                </a:moveTo>
                <a:cubicBezTo>
                  <a:pt x="3958" y="1844634"/>
                  <a:pt x="6980" y="1824631"/>
                  <a:pt x="11875" y="1805049"/>
                </a:cubicBezTo>
                <a:cubicBezTo>
                  <a:pt x="14911" y="1792905"/>
                  <a:pt x="22618" y="1781889"/>
                  <a:pt x="23751" y="1769423"/>
                </a:cubicBezTo>
                <a:cubicBezTo>
                  <a:pt x="30570" y="1694418"/>
                  <a:pt x="28808" y="1618797"/>
                  <a:pt x="35626" y="1543792"/>
                </a:cubicBezTo>
                <a:cubicBezTo>
                  <a:pt x="36759" y="1531326"/>
                  <a:pt x="41422" y="1519108"/>
                  <a:pt x="47501" y="1508166"/>
                </a:cubicBezTo>
                <a:cubicBezTo>
                  <a:pt x="61364" y="1483213"/>
                  <a:pt x="79169" y="1460665"/>
                  <a:pt x="95003" y="1436914"/>
                </a:cubicBezTo>
                <a:cubicBezTo>
                  <a:pt x="102920" y="1425039"/>
                  <a:pt x="105213" y="1405801"/>
                  <a:pt x="118753" y="1401288"/>
                </a:cubicBezTo>
                <a:lnTo>
                  <a:pt x="225631" y="1365662"/>
                </a:lnTo>
                <a:lnTo>
                  <a:pt x="261257" y="1353787"/>
                </a:lnTo>
                <a:cubicBezTo>
                  <a:pt x="304800" y="1357745"/>
                  <a:pt x="348829" y="1358064"/>
                  <a:pt x="391886" y="1365662"/>
                </a:cubicBezTo>
                <a:cubicBezTo>
                  <a:pt x="593739" y="1401283"/>
                  <a:pt x="380025" y="1377541"/>
                  <a:pt x="498764" y="1401288"/>
                </a:cubicBezTo>
                <a:cubicBezTo>
                  <a:pt x="518556" y="1405246"/>
                  <a:pt x="538437" y="1408784"/>
                  <a:pt x="558140" y="1413163"/>
                </a:cubicBezTo>
                <a:cubicBezTo>
                  <a:pt x="574073" y="1416704"/>
                  <a:pt x="589683" y="1421619"/>
                  <a:pt x="605642" y="1425039"/>
                </a:cubicBezTo>
                <a:cubicBezTo>
                  <a:pt x="645114" y="1433497"/>
                  <a:pt x="685232" y="1438998"/>
                  <a:pt x="724395" y="1448789"/>
                </a:cubicBezTo>
                <a:cubicBezTo>
                  <a:pt x="831541" y="1475576"/>
                  <a:pt x="788430" y="1462218"/>
                  <a:pt x="855023" y="1484415"/>
                </a:cubicBezTo>
                <a:lnTo>
                  <a:pt x="950026" y="1472540"/>
                </a:lnTo>
                <a:cubicBezTo>
                  <a:pt x="985626" y="1468352"/>
                  <a:pt x="1021755" y="1467695"/>
                  <a:pt x="1056904" y="1460665"/>
                </a:cubicBezTo>
                <a:cubicBezTo>
                  <a:pt x="1081453" y="1455755"/>
                  <a:pt x="1104405" y="1444831"/>
                  <a:pt x="1128156" y="1436914"/>
                </a:cubicBezTo>
                <a:lnTo>
                  <a:pt x="1163782" y="1425039"/>
                </a:lnTo>
                <a:lnTo>
                  <a:pt x="1199408" y="1413163"/>
                </a:lnTo>
                <a:cubicBezTo>
                  <a:pt x="1207325" y="1401288"/>
                  <a:pt x="1217361" y="1390579"/>
                  <a:pt x="1223158" y="1377537"/>
                </a:cubicBezTo>
                <a:cubicBezTo>
                  <a:pt x="1233326" y="1354660"/>
                  <a:pt x="1233022" y="1327116"/>
                  <a:pt x="1246909" y="1306286"/>
                </a:cubicBezTo>
                <a:lnTo>
                  <a:pt x="1270660" y="1270660"/>
                </a:lnTo>
                <a:cubicBezTo>
                  <a:pt x="1262743" y="1231075"/>
                  <a:pt x="1259674" y="1190203"/>
                  <a:pt x="1246909" y="1151906"/>
                </a:cubicBezTo>
                <a:cubicBezTo>
                  <a:pt x="1242951" y="1140031"/>
                  <a:pt x="1240632" y="1127476"/>
                  <a:pt x="1235034" y="1116280"/>
                </a:cubicBezTo>
                <a:cubicBezTo>
                  <a:pt x="1228651" y="1103514"/>
                  <a:pt x="1219200" y="1092529"/>
                  <a:pt x="1211283" y="1080654"/>
                </a:cubicBezTo>
                <a:cubicBezTo>
                  <a:pt x="1190381" y="1017947"/>
                  <a:pt x="1206352" y="1055446"/>
                  <a:pt x="1151906" y="973776"/>
                </a:cubicBezTo>
                <a:cubicBezTo>
                  <a:pt x="1143989" y="961901"/>
                  <a:pt x="1138248" y="948242"/>
                  <a:pt x="1128156" y="938150"/>
                </a:cubicBezTo>
                <a:cubicBezTo>
                  <a:pt x="1116281" y="926275"/>
                  <a:pt x="1103282" y="915426"/>
                  <a:pt x="1092530" y="902524"/>
                </a:cubicBezTo>
                <a:cubicBezTo>
                  <a:pt x="1083393" y="891560"/>
                  <a:pt x="1077916" y="877863"/>
                  <a:pt x="1068779" y="866899"/>
                </a:cubicBezTo>
                <a:cubicBezTo>
                  <a:pt x="1058027" y="853997"/>
                  <a:pt x="1043904" y="844175"/>
                  <a:pt x="1033153" y="831273"/>
                </a:cubicBezTo>
                <a:cubicBezTo>
                  <a:pt x="1024016" y="820309"/>
                  <a:pt x="1020144" y="805045"/>
                  <a:pt x="1009403" y="795647"/>
                </a:cubicBezTo>
                <a:cubicBezTo>
                  <a:pt x="987921" y="776850"/>
                  <a:pt x="938151" y="748145"/>
                  <a:pt x="938151" y="748145"/>
                </a:cubicBezTo>
                <a:cubicBezTo>
                  <a:pt x="922317" y="724394"/>
                  <a:pt x="885051" y="704883"/>
                  <a:pt x="890649" y="676893"/>
                </a:cubicBezTo>
                <a:cubicBezTo>
                  <a:pt x="894608" y="657101"/>
                  <a:pt x="897630" y="637098"/>
                  <a:pt x="902525" y="617517"/>
                </a:cubicBezTo>
                <a:cubicBezTo>
                  <a:pt x="905561" y="605373"/>
                  <a:pt x="905549" y="590742"/>
                  <a:pt x="914400" y="581891"/>
                </a:cubicBezTo>
                <a:cubicBezTo>
                  <a:pt x="923251" y="573040"/>
                  <a:pt x="939084" y="576094"/>
                  <a:pt x="950026" y="570015"/>
                </a:cubicBezTo>
                <a:cubicBezTo>
                  <a:pt x="974979" y="556152"/>
                  <a:pt x="997527" y="538348"/>
                  <a:pt x="1021278" y="522514"/>
                </a:cubicBezTo>
                <a:lnTo>
                  <a:pt x="1056904" y="498763"/>
                </a:lnTo>
                <a:cubicBezTo>
                  <a:pt x="1068779" y="490846"/>
                  <a:pt x="1082438" y="485105"/>
                  <a:pt x="1092530" y="475013"/>
                </a:cubicBezTo>
                <a:cubicBezTo>
                  <a:pt x="1118795" y="448748"/>
                  <a:pt x="1135372" y="436829"/>
                  <a:pt x="1151906" y="403761"/>
                </a:cubicBezTo>
                <a:cubicBezTo>
                  <a:pt x="1157504" y="392565"/>
                  <a:pt x="1159823" y="380010"/>
                  <a:pt x="1163782" y="368135"/>
                </a:cubicBezTo>
                <a:cubicBezTo>
                  <a:pt x="1151320" y="31678"/>
                  <a:pt x="1151906" y="154452"/>
                  <a:pt x="1151906"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71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9B3E2F-0EAD-F377-10E0-0656891803CD}"/>
              </a:ext>
            </a:extLst>
          </p:cNvPr>
          <p:cNvSpPr>
            <a:spLocks noGrp="1"/>
          </p:cNvSpPr>
          <p:nvPr>
            <p:ph type="sldNum" sz="quarter" idx="12"/>
          </p:nvPr>
        </p:nvSpPr>
        <p:spPr/>
        <p:txBody>
          <a:bodyPr/>
          <a:lstStyle/>
          <a:p>
            <a:fld id="{FE7A4BB3-E848-5A44-82DF-322201952CD8}" type="slidenum">
              <a:rPr lang="en-US" smtClean="0"/>
              <a:pPr/>
              <a:t>28</a:t>
            </a:fld>
            <a:endParaRPr lang="en-US"/>
          </a:p>
        </p:txBody>
      </p:sp>
      <p:sp>
        <p:nvSpPr>
          <p:cNvPr id="3" name="Title 2">
            <a:extLst>
              <a:ext uri="{FF2B5EF4-FFF2-40B4-BE49-F238E27FC236}">
                <a16:creationId xmlns:a16="http://schemas.microsoft.com/office/drawing/2014/main" id="{03E417A5-EFCD-A699-0ACA-91E7EF835DFD}"/>
              </a:ext>
            </a:extLst>
          </p:cNvPr>
          <p:cNvSpPr>
            <a:spLocks noGrp="1"/>
          </p:cNvSpPr>
          <p:nvPr>
            <p:ph type="title"/>
          </p:nvPr>
        </p:nvSpPr>
        <p:spPr/>
        <p:txBody>
          <a:bodyPr/>
          <a:lstStyle/>
          <a:p>
            <a:r>
              <a:rPr lang="en-US" dirty="0"/>
              <a:t>An Example – Semantic Segmentation</a:t>
            </a:r>
          </a:p>
        </p:txBody>
      </p:sp>
      <p:pic>
        <p:nvPicPr>
          <p:cNvPr id="4" name="Picture 3">
            <a:extLst>
              <a:ext uri="{FF2B5EF4-FFF2-40B4-BE49-F238E27FC236}">
                <a16:creationId xmlns:a16="http://schemas.microsoft.com/office/drawing/2014/main" id="{3767F572-8A20-BAC4-D624-32A66FE10D14}"/>
              </a:ext>
            </a:extLst>
          </p:cNvPr>
          <p:cNvPicPr>
            <a:picLocks noChangeAspect="1"/>
          </p:cNvPicPr>
          <p:nvPr/>
        </p:nvPicPr>
        <p:blipFill>
          <a:blip r:embed="rId2"/>
          <a:stretch>
            <a:fillRect/>
          </a:stretch>
        </p:blipFill>
        <p:spPr>
          <a:xfrm>
            <a:off x="2132279" y="2117104"/>
            <a:ext cx="10972801" cy="5486401"/>
          </a:xfrm>
          <a:prstGeom prst="rect">
            <a:avLst/>
          </a:prstGeom>
        </p:spPr>
      </p:pic>
    </p:spTree>
    <p:extLst>
      <p:ext uri="{BB962C8B-B14F-4D97-AF65-F5344CB8AC3E}">
        <p14:creationId xmlns:p14="http://schemas.microsoft.com/office/powerpoint/2010/main" val="367317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9B3E2F-0EAD-F377-10E0-0656891803CD}"/>
              </a:ext>
            </a:extLst>
          </p:cNvPr>
          <p:cNvSpPr>
            <a:spLocks noGrp="1"/>
          </p:cNvSpPr>
          <p:nvPr>
            <p:ph type="sldNum" sz="quarter" idx="12"/>
          </p:nvPr>
        </p:nvSpPr>
        <p:spPr/>
        <p:txBody>
          <a:bodyPr/>
          <a:lstStyle/>
          <a:p>
            <a:fld id="{FE7A4BB3-E848-5A44-82DF-322201952CD8}" type="slidenum">
              <a:rPr lang="en-US" smtClean="0"/>
              <a:pPr/>
              <a:t>29</a:t>
            </a:fld>
            <a:endParaRPr lang="en-US"/>
          </a:p>
        </p:txBody>
      </p:sp>
      <p:sp>
        <p:nvSpPr>
          <p:cNvPr id="3" name="Title 2">
            <a:extLst>
              <a:ext uri="{FF2B5EF4-FFF2-40B4-BE49-F238E27FC236}">
                <a16:creationId xmlns:a16="http://schemas.microsoft.com/office/drawing/2014/main" id="{03E417A5-EFCD-A699-0ACA-91E7EF835DFD}"/>
              </a:ext>
            </a:extLst>
          </p:cNvPr>
          <p:cNvSpPr>
            <a:spLocks noGrp="1"/>
          </p:cNvSpPr>
          <p:nvPr>
            <p:ph type="title"/>
          </p:nvPr>
        </p:nvSpPr>
        <p:spPr/>
        <p:txBody>
          <a:bodyPr/>
          <a:lstStyle/>
          <a:p>
            <a:r>
              <a:rPr lang="en-US" dirty="0"/>
              <a:t>An Example – Autonomous Driving</a:t>
            </a:r>
          </a:p>
        </p:txBody>
      </p:sp>
      <p:pic>
        <p:nvPicPr>
          <p:cNvPr id="7" name="Picture 6">
            <a:extLst>
              <a:ext uri="{FF2B5EF4-FFF2-40B4-BE49-F238E27FC236}">
                <a16:creationId xmlns:a16="http://schemas.microsoft.com/office/drawing/2014/main" id="{0CD1968A-2DCB-1C0B-C628-D7B7C935CA15}"/>
              </a:ext>
            </a:extLst>
          </p:cNvPr>
          <p:cNvPicPr>
            <a:picLocks noChangeAspect="1"/>
          </p:cNvPicPr>
          <p:nvPr/>
        </p:nvPicPr>
        <p:blipFill>
          <a:blip r:embed="rId2"/>
          <a:stretch>
            <a:fillRect/>
          </a:stretch>
        </p:blipFill>
        <p:spPr>
          <a:xfrm>
            <a:off x="1905990" y="1873306"/>
            <a:ext cx="10818420" cy="6085361"/>
          </a:xfrm>
          <a:prstGeom prst="rect">
            <a:avLst/>
          </a:prstGeom>
        </p:spPr>
      </p:pic>
    </p:spTree>
    <p:extLst>
      <p:ext uri="{BB962C8B-B14F-4D97-AF65-F5344CB8AC3E}">
        <p14:creationId xmlns:p14="http://schemas.microsoft.com/office/powerpoint/2010/main" val="1349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A0A8EE-496A-39DD-BDAB-FE03661A7FEA}"/>
              </a:ext>
            </a:extLst>
          </p:cNvPr>
          <p:cNvSpPr>
            <a:spLocks noGrp="1"/>
          </p:cNvSpPr>
          <p:nvPr>
            <p:ph type="sldNum" sz="quarter" idx="12"/>
          </p:nvPr>
        </p:nvSpPr>
        <p:spPr/>
        <p:txBody>
          <a:bodyPr/>
          <a:lstStyle/>
          <a:p>
            <a:fld id="{FE7A4BB3-E848-5A44-82DF-322201952CD8}" type="slidenum">
              <a:rPr lang="en-US" smtClean="0"/>
              <a:pPr/>
              <a:t>3</a:t>
            </a:fld>
            <a:endParaRPr lang="en-US"/>
          </a:p>
        </p:txBody>
      </p:sp>
      <p:sp>
        <p:nvSpPr>
          <p:cNvPr id="3" name="Title 2">
            <a:extLst>
              <a:ext uri="{FF2B5EF4-FFF2-40B4-BE49-F238E27FC236}">
                <a16:creationId xmlns:a16="http://schemas.microsoft.com/office/drawing/2014/main" id="{F8EDA8FC-1F61-95CA-76F0-B9A9A46E5F7A}"/>
              </a:ext>
            </a:extLst>
          </p:cNvPr>
          <p:cNvSpPr>
            <a:spLocks noGrp="1"/>
          </p:cNvSpPr>
          <p:nvPr>
            <p:ph type="title"/>
          </p:nvPr>
        </p:nvSpPr>
        <p:spPr>
          <a:xfrm>
            <a:off x="1371600" y="3459310"/>
            <a:ext cx="10972800" cy="1310979"/>
          </a:xfrm>
        </p:spPr>
        <p:txBody>
          <a:bodyPr/>
          <a:lstStyle/>
          <a:p>
            <a:r>
              <a:rPr lang="en-US" dirty="0"/>
              <a:t>Interrupt me at any time and ask me anything!</a:t>
            </a:r>
          </a:p>
        </p:txBody>
      </p:sp>
    </p:spTree>
    <p:extLst>
      <p:ext uri="{BB962C8B-B14F-4D97-AF65-F5344CB8AC3E}">
        <p14:creationId xmlns:p14="http://schemas.microsoft.com/office/powerpoint/2010/main" val="8857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A0A8EE-496A-39DD-BDAB-FE03661A7FEA}"/>
              </a:ext>
            </a:extLst>
          </p:cNvPr>
          <p:cNvSpPr>
            <a:spLocks noGrp="1"/>
          </p:cNvSpPr>
          <p:nvPr>
            <p:ph type="sldNum" sz="quarter" idx="12"/>
          </p:nvPr>
        </p:nvSpPr>
        <p:spPr/>
        <p:txBody>
          <a:bodyPr/>
          <a:lstStyle/>
          <a:p>
            <a:fld id="{FE7A4BB3-E848-5A44-82DF-322201952CD8}" type="slidenum">
              <a:rPr lang="en-US" smtClean="0"/>
              <a:pPr/>
              <a:t>30</a:t>
            </a:fld>
            <a:endParaRPr lang="en-US"/>
          </a:p>
        </p:txBody>
      </p:sp>
      <p:sp>
        <p:nvSpPr>
          <p:cNvPr id="3" name="Title 2">
            <a:extLst>
              <a:ext uri="{FF2B5EF4-FFF2-40B4-BE49-F238E27FC236}">
                <a16:creationId xmlns:a16="http://schemas.microsoft.com/office/drawing/2014/main" id="{F8EDA8FC-1F61-95CA-76F0-B9A9A46E5F7A}"/>
              </a:ext>
            </a:extLst>
          </p:cNvPr>
          <p:cNvSpPr>
            <a:spLocks noGrp="1"/>
          </p:cNvSpPr>
          <p:nvPr>
            <p:ph type="title"/>
          </p:nvPr>
        </p:nvSpPr>
        <p:spPr>
          <a:xfrm>
            <a:off x="1371600" y="3459310"/>
            <a:ext cx="10972800" cy="1310979"/>
          </a:xfrm>
        </p:spPr>
        <p:txBody>
          <a:bodyPr/>
          <a:lstStyle/>
          <a:p>
            <a:r>
              <a:rPr lang="en-US" dirty="0"/>
              <a:t>Maritime Artificial Intelligence (AI)</a:t>
            </a:r>
          </a:p>
        </p:txBody>
      </p:sp>
      <p:sp>
        <p:nvSpPr>
          <p:cNvPr id="4" name="Content Placeholder 3">
            <a:extLst>
              <a:ext uri="{FF2B5EF4-FFF2-40B4-BE49-F238E27FC236}">
                <a16:creationId xmlns:a16="http://schemas.microsoft.com/office/drawing/2014/main" id="{65596DEE-33D7-7446-A8AC-C7C1F5DDA95C}"/>
              </a:ext>
            </a:extLst>
          </p:cNvPr>
          <p:cNvSpPr>
            <a:spLocks noGrp="1"/>
          </p:cNvSpPr>
          <p:nvPr>
            <p:ph sz="quarter" idx="20"/>
          </p:nvPr>
        </p:nvSpPr>
        <p:spPr>
          <a:xfrm>
            <a:off x="1371600" y="4770289"/>
            <a:ext cx="12801600" cy="2773511"/>
          </a:xfrm>
        </p:spPr>
        <p:txBody>
          <a:bodyPr/>
          <a:lstStyle/>
          <a:p>
            <a:pPr marL="0" indent="0">
              <a:buNone/>
            </a:pPr>
            <a:r>
              <a:rPr lang="en-US" dirty="0"/>
              <a:t>Maritime AI at PNNL’s MCRL</a:t>
            </a:r>
          </a:p>
        </p:txBody>
      </p:sp>
    </p:spTree>
    <p:extLst>
      <p:ext uri="{BB962C8B-B14F-4D97-AF65-F5344CB8AC3E}">
        <p14:creationId xmlns:p14="http://schemas.microsoft.com/office/powerpoint/2010/main" val="24886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BF235E-01EA-2767-78E2-48DF48D4605B}"/>
              </a:ext>
            </a:extLst>
          </p:cNvPr>
          <p:cNvSpPr>
            <a:spLocks noGrp="1"/>
          </p:cNvSpPr>
          <p:nvPr>
            <p:ph type="sldNum" sz="quarter" idx="12"/>
          </p:nvPr>
        </p:nvSpPr>
        <p:spPr/>
        <p:txBody>
          <a:bodyPr/>
          <a:lstStyle/>
          <a:p>
            <a:fld id="{FE7A4BB3-E848-5A44-82DF-322201952CD8}" type="slidenum">
              <a:rPr lang="en-US" smtClean="0"/>
              <a:pPr/>
              <a:t>31</a:t>
            </a:fld>
            <a:endParaRPr lang="en-US"/>
          </a:p>
        </p:txBody>
      </p:sp>
      <p:sp>
        <p:nvSpPr>
          <p:cNvPr id="3" name="Title 2">
            <a:extLst>
              <a:ext uri="{FF2B5EF4-FFF2-40B4-BE49-F238E27FC236}">
                <a16:creationId xmlns:a16="http://schemas.microsoft.com/office/drawing/2014/main" id="{0607A075-4C17-ACA5-ACDE-7F311C8D44B6}"/>
              </a:ext>
            </a:extLst>
          </p:cNvPr>
          <p:cNvSpPr>
            <a:spLocks noGrp="1"/>
          </p:cNvSpPr>
          <p:nvPr>
            <p:ph type="title"/>
          </p:nvPr>
        </p:nvSpPr>
        <p:spPr/>
        <p:txBody>
          <a:bodyPr/>
          <a:lstStyle/>
          <a:p>
            <a:r>
              <a:rPr lang="en-US" dirty="0"/>
              <a:t>Overview of Maritime AI</a:t>
            </a:r>
          </a:p>
        </p:txBody>
      </p:sp>
      <p:pic>
        <p:nvPicPr>
          <p:cNvPr id="6" name="Picture 5">
            <a:extLst>
              <a:ext uri="{FF2B5EF4-FFF2-40B4-BE49-F238E27FC236}">
                <a16:creationId xmlns:a16="http://schemas.microsoft.com/office/drawing/2014/main" id="{4AAB554F-9AD2-E542-7BA8-2758ABB35CD8}"/>
              </a:ext>
            </a:extLst>
          </p:cNvPr>
          <p:cNvPicPr>
            <a:picLocks noChangeAspect="1"/>
          </p:cNvPicPr>
          <p:nvPr/>
        </p:nvPicPr>
        <p:blipFill>
          <a:blip r:embed="rId3"/>
          <a:stretch>
            <a:fillRect/>
          </a:stretch>
        </p:blipFill>
        <p:spPr>
          <a:xfrm>
            <a:off x="5185732" y="2323475"/>
            <a:ext cx="9035175" cy="5047428"/>
          </a:xfrm>
          <a:prstGeom prst="rect">
            <a:avLst/>
          </a:prstGeom>
        </p:spPr>
      </p:pic>
      <p:sp>
        <p:nvSpPr>
          <p:cNvPr id="7" name="TextBox 6">
            <a:extLst>
              <a:ext uri="{FF2B5EF4-FFF2-40B4-BE49-F238E27FC236}">
                <a16:creationId xmlns:a16="http://schemas.microsoft.com/office/drawing/2014/main" id="{4CD33521-1004-F141-3D2B-116A2A97A745}"/>
              </a:ext>
            </a:extLst>
          </p:cNvPr>
          <p:cNvSpPr txBox="1"/>
          <p:nvPr/>
        </p:nvSpPr>
        <p:spPr>
          <a:xfrm>
            <a:off x="1409075" y="2323475"/>
            <a:ext cx="3582649" cy="5410712"/>
          </a:xfrm>
          <a:prstGeom prst="rect">
            <a:avLst/>
          </a:prstGeom>
          <a:noFill/>
        </p:spPr>
        <p:txBody>
          <a:bodyPr wrap="square" rtlCol="0">
            <a:spAutoFit/>
          </a:bodyPr>
          <a:lstStyle/>
          <a:p>
            <a:pPr marL="342900" indent="-342900">
              <a:buFont typeface="Arial" panose="020B0604020202020204" pitchFamily="34" charset="0"/>
              <a:buChar char="•"/>
            </a:pPr>
            <a:r>
              <a:rPr lang="en-US" dirty="0"/>
              <a:t>Underwater mapping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Object Detection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Object Tracking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Multiple Sensor Aggregation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Autonomous navigation, motion, and planning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Autonomous and persistent exploration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Etc.</a:t>
            </a:r>
          </a:p>
        </p:txBody>
      </p:sp>
    </p:spTree>
    <p:extLst>
      <p:ext uri="{BB962C8B-B14F-4D97-AF65-F5344CB8AC3E}">
        <p14:creationId xmlns:p14="http://schemas.microsoft.com/office/powerpoint/2010/main" val="38021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17D11C-F21D-603A-FE13-4B3B2AC503FD}"/>
              </a:ext>
            </a:extLst>
          </p:cNvPr>
          <p:cNvSpPr>
            <a:spLocks noGrp="1"/>
          </p:cNvSpPr>
          <p:nvPr>
            <p:ph type="sldNum" sz="quarter" idx="12"/>
          </p:nvPr>
        </p:nvSpPr>
        <p:spPr/>
        <p:txBody>
          <a:bodyPr/>
          <a:lstStyle/>
          <a:p>
            <a:fld id="{FE7A4BB3-E848-5A44-82DF-322201952CD8}" type="slidenum">
              <a:rPr lang="en-US" smtClean="0"/>
              <a:pPr/>
              <a:t>32</a:t>
            </a:fld>
            <a:endParaRPr lang="en-US"/>
          </a:p>
        </p:txBody>
      </p:sp>
      <p:sp>
        <p:nvSpPr>
          <p:cNvPr id="3" name="Title 2">
            <a:extLst>
              <a:ext uri="{FF2B5EF4-FFF2-40B4-BE49-F238E27FC236}">
                <a16:creationId xmlns:a16="http://schemas.microsoft.com/office/drawing/2014/main" id="{F2210E4D-49F0-0A7E-ADB0-DD4A60B6F928}"/>
              </a:ext>
            </a:extLst>
          </p:cNvPr>
          <p:cNvSpPr>
            <a:spLocks noGrp="1"/>
          </p:cNvSpPr>
          <p:nvPr>
            <p:ph type="title"/>
          </p:nvPr>
        </p:nvSpPr>
        <p:spPr/>
        <p:txBody>
          <a:bodyPr/>
          <a:lstStyle/>
          <a:p>
            <a:r>
              <a:rPr lang="en-US" dirty="0"/>
              <a:t>Autonomous Energy Harvesting</a:t>
            </a:r>
          </a:p>
        </p:txBody>
      </p:sp>
      <p:sp>
        <p:nvSpPr>
          <p:cNvPr id="5" name="Rectangle 4">
            <a:extLst>
              <a:ext uri="{FF2B5EF4-FFF2-40B4-BE49-F238E27FC236}">
                <a16:creationId xmlns:a16="http://schemas.microsoft.com/office/drawing/2014/main" id="{1740AAF0-DE49-A710-1FB2-899D82F54D1F}"/>
              </a:ext>
            </a:extLst>
          </p:cNvPr>
          <p:cNvSpPr/>
          <p:nvPr/>
        </p:nvSpPr>
        <p:spPr>
          <a:xfrm>
            <a:off x="7188402" y="3902434"/>
            <a:ext cx="253596" cy="424732"/>
          </a:xfrm>
          <a:prstGeom prst="rect">
            <a:avLst/>
          </a:prstGeom>
        </p:spPr>
        <p:txBody>
          <a:bodyPr wrap="none">
            <a:spAutoFit/>
          </a:bodyPr>
          <a:lstStyle/>
          <a:p>
            <a:r>
              <a:rPr lang="en-US" dirty="0">
                <a:solidFill>
                  <a:srgbClr val="000000"/>
                </a:solidFill>
                <a:latin typeface="Times" pitchFamily="2" charset="0"/>
              </a:rPr>
              <a:t> </a:t>
            </a:r>
            <a:endParaRPr lang="en-US" dirty="0"/>
          </a:p>
        </p:txBody>
      </p:sp>
      <p:grpSp>
        <p:nvGrpSpPr>
          <p:cNvPr id="6" name="Group 5">
            <a:extLst>
              <a:ext uri="{FF2B5EF4-FFF2-40B4-BE49-F238E27FC236}">
                <a16:creationId xmlns:a16="http://schemas.microsoft.com/office/drawing/2014/main" id="{7DD318DD-3775-8C9A-187B-3D160A0991E0}"/>
              </a:ext>
            </a:extLst>
          </p:cNvPr>
          <p:cNvGrpSpPr/>
          <p:nvPr/>
        </p:nvGrpSpPr>
        <p:grpSpPr>
          <a:xfrm>
            <a:off x="975199" y="2706352"/>
            <a:ext cx="4083686" cy="3424436"/>
            <a:chOff x="9134371" y="2969929"/>
            <a:chExt cx="4083686" cy="3424436"/>
          </a:xfrm>
        </p:grpSpPr>
        <p:pic>
          <p:nvPicPr>
            <p:cNvPr id="1026" name="Picture 2">
              <a:extLst>
                <a:ext uri="{FF2B5EF4-FFF2-40B4-BE49-F238E27FC236}">
                  <a16:creationId xmlns:a16="http://schemas.microsoft.com/office/drawing/2014/main" id="{464D01DC-1502-9975-D020-34BEC1630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4371" y="2969929"/>
              <a:ext cx="4083686" cy="3424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8C9F33-B0B5-EA0B-36D9-AAD8B1FBD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5846" y="4682147"/>
              <a:ext cx="1003300" cy="11811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2544D47-8082-D778-C5C7-4F7733D6213B}"/>
              </a:ext>
            </a:extLst>
          </p:cNvPr>
          <p:cNvPicPr>
            <a:picLocks noChangeAspect="1"/>
          </p:cNvPicPr>
          <p:nvPr/>
        </p:nvPicPr>
        <p:blipFill>
          <a:blip r:embed="rId4"/>
          <a:stretch>
            <a:fillRect/>
          </a:stretch>
        </p:blipFill>
        <p:spPr>
          <a:xfrm>
            <a:off x="9452487" y="2706352"/>
            <a:ext cx="4862442" cy="3241628"/>
          </a:xfrm>
          <a:prstGeom prst="rect">
            <a:avLst/>
          </a:prstGeom>
        </p:spPr>
      </p:pic>
      <p:sp>
        <p:nvSpPr>
          <p:cNvPr id="7" name="TextBox 6">
            <a:extLst>
              <a:ext uri="{FF2B5EF4-FFF2-40B4-BE49-F238E27FC236}">
                <a16:creationId xmlns:a16="http://schemas.microsoft.com/office/drawing/2014/main" id="{5749C11E-4C2B-C3FD-3368-6C824CCA80C7}"/>
              </a:ext>
            </a:extLst>
          </p:cNvPr>
          <p:cNvSpPr txBox="1"/>
          <p:nvPr/>
        </p:nvSpPr>
        <p:spPr>
          <a:xfrm>
            <a:off x="1667927" y="6554758"/>
            <a:ext cx="2698229" cy="757130"/>
          </a:xfrm>
          <a:prstGeom prst="rect">
            <a:avLst/>
          </a:prstGeom>
          <a:noFill/>
        </p:spPr>
        <p:txBody>
          <a:bodyPr wrap="square" rtlCol="0">
            <a:spAutoFit/>
          </a:bodyPr>
          <a:lstStyle/>
          <a:p>
            <a:pPr algn="ctr"/>
            <a:r>
              <a:rPr lang="en-US" dirty="0"/>
              <a:t>Renewable Energy Buoy</a:t>
            </a:r>
          </a:p>
        </p:txBody>
      </p:sp>
      <p:sp>
        <p:nvSpPr>
          <p:cNvPr id="11" name="TextBox 10">
            <a:extLst>
              <a:ext uri="{FF2B5EF4-FFF2-40B4-BE49-F238E27FC236}">
                <a16:creationId xmlns:a16="http://schemas.microsoft.com/office/drawing/2014/main" id="{22B09410-4A90-C0E5-5B83-A67F2E26FF9A}"/>
              </a:ext>
            </a:extLst>
          </p:cNvPr>
          <p:cNvSpPr txBox="1"/>
          <p:nvPr/>
        </p:nvSpPr>
        <p:spPr>
          <a:xfrm>
            <a:off x="10534593" y="6463354"/>
            <a:ext cx="2698229" cy="1089529"/>
          </a:xfrm>
          <a:prstGeom prst="rect">
            <a:avLst/>
          </a:prstGeom>
          <a:noFill/>
        </p:spPr>
        <p:txBody>
          <a:bodyPr wrap="square" rtlCol="0">
            <a:spAutoFit/>
          </a:bodyPr>
          <a:lstStyle/>
          <a:p>
            <a:pPr algn="ctr"/>
            <a:r>
              <a:rPr lang="en-US" dirty="0"/>
              <a:t>Autonomous Surface Vessel (ASV)</a:t>
            </a:r>
          </a:p>
        </p:txBody>
      </p:sp>
      <p:pic>
        <p:nvPicPr>
          <p:cNvPr id="4" name="Picture 2" descr="Autonomous Underwater Vehicle Docking - MBARI">
            <a:extLst>
              <a:ext uri="{FF2B5EF4-FFF2-40B4-BE49-F238E27FC236}">
                <a16:creationId xmlns:a16="http://schemas.microsoft.com/office/drawing/2014/main" id="{B2C2640C-CF52-66CB-F127-C9B3D9A15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739" y="2706353"/>
            <a:ext cx="4022019" cy="32416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CF9A87E-7949-82B5-7089-AA5997867AED}"/>
              </a:ext>
            </a:extLst>
          </p:cNvPr>
          <p:cNvSpPr txBox="1"/>
          <p:nvPr/>
        </p:nvSpPr>
        <p:spPr>
          <a:xfrm>
            <a:off x="5779633" y="6463354"/>
            <a:ext cx="2698229" cy="1089529"/>
          </a:xfrm>
          <a:prstGeom prst="rect">
            <a:avLst/>
          </a:prstGeom>
          <a:noFill/>
        </p:spPr>
        <p:txBody>
          <a:bodyPr wrap="square" rtlCol="0">
            <a:spAutoFit/>
          </a:bodyPr>
          <a:lstStyle/>
          <a:p>
            <a:pPr algn="ctr"/>
            <a:r>
              <a:rPr lang="en-US" dirty="0"/>
              <a:t>Autonomous Underwater Vehicle (AUV) docked</a:t>
            </a:r>
          </a:p>
        </p:txBody>
      </p:sp>
    </p:spTree>
    <p:extLst>
      <p:ext uri="{BB962C8B-B14F-4D97-AF65-F5344CB8AC3E}">
        <p14:creationId xmlns:p14="http://schemas.microsoft.com/office/powerpoint/2010/main" val="210918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17D11C-F21D-603A-FE13-4B3B2AC503FD}"/>
              </a:ext>
            </a:extLst>
          </p:cNvPr>
          <p:cNvSpPr>
            <a:spLocks noGrp="1"/>
          </p:cNvSpPr>
          <p:nvPr>
            <p:ph type="sldNum" sz="quarter" idx="12"/>
          </p:nvPr>
        </p:nvSpPr>
        <p:spPr/>
        <p:txBody>
          <a:bodyPr/>
          <a:lstStyle/>
          <a:p>
            <a:fld id="{FE7A4BB3-E848-5A44-82DF-322201952CD8}" type="slidenum">
              <a:rPr lang="en-US" smtClean="0"/>
              <a:pPr/>
              <a:t>33</a:t>
            </a:fld>
            <a:endParaRPr lang="en-US"/>
          </a:p>
        </p:txBody>
      </p:sp>
      <p:sp>
        <p:nvSpPr>
          <p:cNvPr id="3" name="Title 2">
            <a:extLst>
              <a:ext uri="{FF2B5EF4-FFF2-40B4-BE49-F238E27FC236}">
                <a16:creationId xmlns:a16="http://schemas.microsoft.com/office/drawing/2014/main" id="{F2210E4D-49F0-0A7E-ADB0-DD4A60B6F928}"/>
              </a:ext>
            </a:extLst>
          </p:cNvPr>
          <p:cNvSpPr>
            <a:spLocks noGrp="1"/>
          </p:cNvSpPr>
          <p:nvPr>
            <p:ph type="title"/>
          </p:nvPr>
        </p:nvSpPr>
        <p:spPr/>
        <p:txBody>
          <a:bodyPr/>
          <a:lstStyle/>
          <a:p>
            <a:r>
              <a:rPr lang="en-US" dirty="0"/>
              <a:t>Autonomous Energy Harvesting</a:t>
            </a:r>
          </a:p>
        </p:txBody>
      </p:sp>
      <p:pic>
        <p:nvPicPr>
          <p:cNvPr id="9" name="Picture 8">
            <a:extLst>
              <a:ext uri="{FF2B5EF4-FFF2-40B4-BE49-F238E27FC236}">
                <a16:creationId xmlns:a16="http://schemas.microsoft.com/office/drawing/2014/main" id="{16FB5BAB-D455-E662-574A-E8777D01AA36}"/>
              </a:ext>
            </a:extLst>
          </p:cNvPr>
          <p:cNvPicPr>
            <a:picLocks noChangeAspect="1"/>
          </p:cNvPicPr>
          <p:nvPr/>
        </p:nvPicPr>
        <p:blipFill>
          <a:blip r:embed="rId2"/>
          <a:stretch>
            <a:fillRect/>
          </a:stretch>
        </p:blipFill>
        <p:spPr>
          <a:xfrm>
            <a:off x="6398377" y="2877665"/>
            <a:ext cx="3125355" cy="3125355"/>
          </a:xfrm>
          <a:prstGeom prst="rect">
            <a:avLst/>
          </a:prstGeom>
        </p:spPr>
      </p:pic>
      <p:pic>
        <p:nvPicPr>
          <p:cNvPr id="10" name="Picture 9">
            <a:extLst>
              <a:ext uri="{FF2B5EF4-FFF2-40B4-BE49-F238E27FC236}">
                <a16:creationId xmlns:a16="http://schemas.microsoft.com/office/drawing/2014/main" id="{C11DF7C3-3017-2762-E245-39D867765B40}"/>
              </a:ext>
            </a:extLst>
          </p:cNvPr>
          <p:cNvPicPr>
            <a:picLocks noChangeAspect="1"/>
          </p:cNvPicPr>
          <p:nvPr/>
        </p:nvPicPr>
        <p:blipFill>
          <a:blip r:embed="rId3"/>
          <a:stretch>
            <a:fillRect/>
          </a:stretch>
        </p:blipFill>
        <p:spPr>
          <a:xfrm>
            <a:off x="1294129" y="3784854"/>
            <a:ext cx="3812541" cy="1310979"/>
          </a:xfrm>
          <a:prstGeom prst="rect">
            <a:avLst/>
          </a:prstGeom>
        </p:spPr>
      </p:pic>
      <p:pic>
        <p:nvPicPr>
          <p:cNvPr id="15" name="Picture 2" descr="Autonomous Underwater Vehicle Docking - MBARI">
            <a:extLst>
              <a:ext uri="{FF2B5EF4-FFF2-40B4-BE49-F238E27FC236}">
                <a16:creationId xmlns:a16="http://schemas.microsoft.com/office/drawing/2014/main" id="{203BE0D1-6852-2ACF-C514-47C8D37DB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0169" y="3230089"/>
            <a:ext cx="3003843" cy="24210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1F81ED-507B-AAF7-D96C-67A77CED313E}"/>
              </a:ext>
            </a:extLst>
          </p:cNvPr>
          <p:cNvSpPr txBox="1"/>
          <p:nvPr/>
        </p:nvSpPr>
        <p:spPr>
          <a:xfrm>
            <a:off x="2132002" y="6003020"/>
            <a:ext cx="2136794" cy="1421928"/>
          </a:xfrm>
          <a:prstGeom prst="rect">
            <a:avLst/>
          </a:prstGeom>
          <a:noFill/>
        </p:spPr>
        <p:txBody>
          <a:bodyPr wrap="square" rtlCol="0">
            <a:spAutoFit/>
          </a:bodyPr>
          <a:lstStyle/>
          <a:p>
            <a:pPr algn="ctr"/>
            <a:r>
              <a:rPr lang="en-US" dirty="0"/>
              <a:t>Simultaneous Localization and Mapping (SLAM)</a:t>
            </a:r>
          </a:p>
        </p:txBody>
      </p:sp>
      <p:sp>
        <p:nvSpPr>
          <p:cNvPr id="17" name="TextBox 16">
            <a:extLst>
              <a:ext uri="{FF2B5EF4-FFF2-40B4-BE49-F238E27FC236}">
                <a16:creationId xmlns:a16="http://schemas.microsoft.com/office/drawing/2014/main" id="{D8036B64-01C7-BD97-C38F-900EE5A4746C}"/>
              </a:ext>
            </a:extLst>
          </p:cNvPr>
          <p:cNvSpPr txBox="1"/>
          <p:nvPr/>
        </p:nvSpPr>
        <p:spPr>
          <a:xfrm>
            <a:off x="6892657" y="6003020"/>
            <a:ext cx="2136794" cy="1089529"/>
          </a:xfrm>
          <a:prstGeom prst="rect">
            <a:avLst/>
          </a:prstGeom>
          <a:noFill/>
        </p:spPr>
        <p:txBody>
          <a:bodyPr wrap="square" rtlCol="0">
            <a:spAutoFit/>
          </a:bodyPr>
          <a:lstStyle/>
          <a:p>
            <a:pPr algn="ctr"/>
            <a:r>
              <a:rPr lang="en-US" dirty="0"/>
              <a:t>Motion Planning and Control</a:t>
            </a:r>
          </a:p>
        </p:txBody>
      </p:sp>
      <p:sp>
        <p:nvSpPr>
          <p:cNvPr id="18" name="TextBox 17">
            <a:extLst>
              <a:ext uri="{FF2B5EF4-FFF2-40B4-BE49-F238E27FC236}">
                <a16:creationId xmlns:a16="http://schemas.microsoft.com/office/drawing/2014/main" id="{394996C8-EA3A-98E5-FE86-4BBD2142DB62}"/>
              </a:ext>
            </a:extLst>
          </p:cNvPr>
          <p:cNvSpPr txBox="1"/>
          <p:nvPr/>
        </p:nvSpPr>
        <p:spPr>
          <a:xfrm>
            <a:off x="11613693" y="6003019"/>
            <a:ext cx="2136794" cy="424732"/>
          </a:xfrm>
          <a:prstGeom prst="rect">
            <a:avLst/>
          </a:prstGeom>
          <a:noFill/>
        </p:spPr>
        <p:txBody>
          <a:bodyPr wrap="square" rtlCol="0">
            <a:spAutoFit/>
          </a:bodyPr>
          <a:lstStyle/>
          <a:p>
            <a:pPr algn="ctr"/>
            <a:r>
              <a:rPr lang="en-US" dirty="0"/>
              <a:t>Docking</a:t>
            </a:r>
          </a:p>
        </p:txBody>
      </p:sp>
    </p:spTree>
    <p:extLst>
      <p:ext uri="{BB962C8B-B14F-4D97-AF65-F5344CB8AC3E}">
        <p14:creationId xmlns:p14="http://schemas.microsoft.com/office/powerpoint/2010/main" val="36355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0E1380-578C-3F91-53D0-4A141C0B6F4E}"/>
              </a:ext>
            </a:extLst>
          </p:cNvPr>
          <p:cNvSpPr>
            <a:spLocks noGrp="1"/>
          </p:cNvSpPr>
          <p:nvPr>
            <p:ph type="sldNum" sz="quarter" idx="12"/>
          </p:nvPr>
        </p:nvSpPr>
        <p:spPr/>
        <p:txBody>
          <a:bodyPr/>
          <a:lstStyle/>
          <a:p>
            <a:fld id="{FE7A4BB3-E848-5A44-82DF-322201952CD8}" type="slidenum">
              <a:rPr lang="en-US" smtClean="0"/>
              <a:pPr/>
              <a:t>34</a:t>
            </a:fld>
            <a:endParaRPr lang="en-US"/>
          </a:p>
        </p:txBody>
      </p:sp>
      <p:sp>
        <p:nvSpPr>
          <p:cNvPr id="3" name="Title 2">
            <a:extLst>
              <a:ext uri="{FF2B5EF4-FFF2-40B4-BE49-F238E27FC236}">
                <a16:creationId xmlns:a16="http://schemas.microsoft.com/office/drawing/2014/main" id="{2AF4C1E4-4E45-DE1C-F0A7-8F2F808A83D6}"/>
              </a:ext>
            </a:extLst>
          </p:cNvPr>
          <p:cNvSpPr>
            <a:spLocks noGrp="1"/>
          </p:cNvSpPr>
          <p:nvPr>
            <p:ph type="title"/>
          </p:nvPr>
        </p:nvSpPr>
        <p:spPr/>
        <p:txBody>
          <a:bodyPr/>
          <a:lstStyle/>
          <a:p>
            <a:r>
              <a:rPr lang="en-US" dirty="0"/>
              <a:t>Eel Grass Detection, Mapping, and Monitoring</a:t>
            </a:r>
          </a:p>
        </p:txBody>
      </p:sp>
      <p:pic>
        <p:nvPicPr>
          <p:cNvPr id="4" name="Picture 3">
            <a:extLst>
              <a:ext uri="{FF2B5EF4-FFF2-40B4-BE49-F238E27FC236}">
                <a16:creationId xmlns:a16="http://schemas.microsoft.com/office/drawing/2014/main" id="{4ADE62AA-C860-D02B-11BC-E4E105B2EA68}"/>
              </a:ext>
            </a:extLst>
          </p:cNvPr>
          <p:cNvPicPr>
            <a:picLocks noChangeAspect="1"/>
          </p:cNvPicPr>
          <p:nvPr/>
        </p:nvPicPr>
        <p:blipFill>
          <a:blip r:embed="rId2"/>
          <a:stretch>
            <a:fillRect/>
          </a:stretch>
        </p:blipFill>
        <p:spPr>
          <a:xfrm>
            <a:off x="1884217" y="2073151"/>
            <a:ext cx="11434842" cy="5598308"/>
          </a:xfrm>
          <a:prstGeom prst="rect">
            <a:avLst/>
          </a:prstGeom>
        </p:spPr>
      </p:pic>
      <p:sp>
        <p:nvSpPr>
          <p:cNvPr id="5" name="Oval 4">
            <a:extLst>
              <a:ext uri="{FF2B5EF4-FFF2-40B4-BE49-F238E27FC236}">
                <a16:creationId xmlns:a16="http://schemas.microsoft.com/office/drawing/2014/main" id="{D609E2BE-F784-CAD7-3DDE-853C8D46FB64}"/>
              </a:ext>
            </a:extLst>
          </p:cNvPr>
          <p:cNvSpPr/>
          <p:nvPr/>
        </p:nvSpPr>
        <p:spPr>
          <a:xfrm>
            <a:off x="8942120" y="4000262"/>
            <a:ext cx="676894" cy="6768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C6947C-E204-E253-561D-AB9F0026D90C}"/>
              </a:ext>
            </a:extLst>
          </p:cNvPr>
          <p:cNvSpPr txBox="1"/>
          <p:nvPr/>
        </p:nvSpPr>
        <p:spPr>
          <a:xfrm>
            <a:off x="8698676" y="4677155"/>
            <a:ext cx="1163782" cy="424732"/>
          </a:xfrm>
          <a:prstGeom prst="rect">
            <a:avLst/>
          </a:prstGeom>
          <a:noFill/>
        </p:spPr>
        <p:txBody>
          <a:bodyPr wrap="square" rtlCol="0">
            <a:spAutoFit/>
          </a:bodyPr>
          <a:lstStyle/>
          <a:p>
            <a:r>
              <a:rPr lang="en-US" dirty="0">
                <a:solidFill>
                  <a:srgbClr val="FF0000"/>
                </a:solidFill>
              </a:rPr>
              <a:t>Images</a:t>
            </a:r>
          </a:p>
        </p:txBody>
      </p:sp>
      <p:sp>
        <p:nvSpPr>
          <p:cNvPr id="8" name="Oval 7">
            <a:extLst>
              <a:ext uri="{FF2B5EF4-FFF2-40B4-BE49-F238E27FC236}">
                <a16:creationId xmlns:a16="http://schemas.microsoft.com/office/drawing/2014/main" id="{390BCD62-E544-14CE-8169-F90CE543184E}"/>
              </a:ext>
            </a:extLst>
          </p:cNvPr>
          <p:cNvSpPr/>
          <p:nvPr/>
        </p:nvSpPr>
        <p:spPr>
          <a:xfrm>
            <a:off x="3358738" y="4000262"/>
            <a:ext cx="676894" cy="6768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B6E73D-5EDD-C788-9162-B1A1C656DBA3}"/>
              </a:ext>
            </a:extLst>
          </p:cNvPr>
          <p:cNvSpPr txBox="1"/>
          <p:nvPr/>
        </p:nvSpPr>
        <p:spPr>
          <a:xfrm>
            <a:off x="3008416" y="4677155"/>
            <a:ext cx="1706088" cy="757130"/>
          </a:xfrm>
          <a:prstGeom prst="rect">
            <a:avLst/>
          </a:prstGeom>
          <a:noFill/>
        </p:spPr>
        <p:txBody>
          <a:bodyPr wrap="square" rtlCol="0">
            <a:spAutoFit/>
          </a:bodyPr>
          <a:lstStyle/>
          <a:p>
            <a:r>
              <a:rPr lang="en-US" dirty="0">
                <a:solidFill>
                  <a:srgbClr val="FF0000"/>
                </a:solidFill>
              </a:rPr>
              <a:t>Underwater Acoustics</a:t>
            </a:r>
          </a:p>
        </p:txBody>
      </p:sp>
    </p:spTree>
    <p:extLst>
      <p:ext uri="{BB962C8B-B14F-4D97-AF65-F5344CB8AC3E}">
        <p14:creationId xmlns:p14="http://schemas.microsoft.com/office/powerpoint/2010/main" val="98918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0E1380-578C-3F91-53D0-4A141C0B6F4E}"/>
              </a:ext>
            </a:extLst>
          </p:cNvPr>
          <p:cNvSpPr>
            <a:spLocks noGrp="1"/>
          </p:cNvSpPr>
          <p:nvPr>
            <p:ph type="sldNum" sz="quarter" idx="12"/>
          </p:nvPr>
        </p:nvSpPr>
        <p:spPr/>
        <p:txBody>
          <a:bodyPr/>
          <a:lstStyle/>
          <a:p>
            <a:fld id="{FE7A4BB3-E848-5A44-82DF-322201952CD8}" type="slidenum">
              <a:rPr lang="en-US" smtClean="0"/>
              <a:pPr/>
              <a:t>35</a:t>
            </a:fld>
            <a:endParaRPr lang="en-US"/>
          </a:p>
        </p:txBody>
      </p:sp>
      <p:sp>
        <p:nvSpPr>
          <p:cNvPr id="3" name="Title 2">
            <a:extLst>
              <a:ext uri="{FF2B5EF4-FFF2-40B4-BE49-F238E27FC236}">
                <a16:creationId xmlns:a16="http://schemas.microsoft.com/office/drawing/2014/main" id="{2AF4C1E4-4E45-DE1C-F0A7-8F2F808A83D6}"/>
              </a:ext>
            </a:extLst>
          </p:cNvPr>
          <p:cNvSpPr>
            <a:spLocks noGrp="1"/>
          </p:cNvSpPr>
          <p:nvPr>
            <p:ph type="title"/>
          </p:nvPr>
        </p:nvSpPr>
        <p:spPr/>
        <p:txBody>
          <a:bodyPr/>
          <a:lstStyle/>
          <a:p>
            <a:r>
              <a:rPr lang="en-US" dirty="0"/>
              <a:t>Eel Grass Detection, Mapping, and Monitoring</a:t>
            </a:r>
          </a:p>
        </p:txBody>
      </p:sp>
      <p:pic>
        <p:nvPicPr>
          <p:cNvPr id="9" name="Picture 8">
            <a:extLst>
              <a:ext uri="{FF2B5EF4-FFF2-40B4-BE49-F238E27FC236}">
                <a16:creationId xmlns:a16="http://schemas.microsoft.com/office/drawing/2014/main" id="{2463677E-2997-9605-AB2B-20B3913960AB}"/>
              </a:ext>
            </a:extLst>
          </p:cNvPr>
          <p:cNvPicPr>
            <a:picLocks noChangeAspect="1"/>
          </p:cNvPicPr>
          <p:nvPr/>
        </p:nvPicPr>
        <p:blipFill>
          <a:blip r:embed="rId2"/>
          <a:stretch>
            <a:fillRect/>
          </a:stretch>
        </p:blipFill>
        <p:spPr>
          <a:xfrm>
            <a:off x="1852551" y="2982354"/>
            <a:ext cx="11780315" cy="3715329"/>
          </a:xfrm>
          <a:prstGeom prst="rect">
            <a:avLst/>
          </a:prstGeom>
        </p:spPr>
      </p:pic>
    </p:spTree>
    <p:extLst>
      <p:ext uri="{BB962C8B-B14F-4D97-AF65-F5344CB8AC3E}">
        <p14:creationId xmlns:p14="http://schemas.microsoft.com/office/powerpoint/2010/main" val="406277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0E1380-578C-3F91-53D0-4A141C0B6F4E}"/>
              </a:ext>
            </a:extLst>
          </p:cNvPr>
          <p:cNvSpPr>
            <a:spLocks noGrp="1"/>
          </p:cNvSpPr>
          <p:nvPr>
            <p:ph type="sldNum" sz="quarter" idx="12"/>
          </p:nvPr>
        </p:nvSpPr>
        <p:spPr/>
        <p:txBody>
          <a:bodyPr/>
          <a:lstStyle/>
          <a:p>
            <a:fld id="{FE7A4BB3-E848-5A44-82DF-322201952CD8}" type="slidenum">
              <a:rPr lang="en-US" smtClean="0"/>
              <a:pPr/>
              <a:t>36</a:t>
            </a:fld>
            <a:endParaRPr lang="en-US"/>
          </a:p>
        </p:txBody>
      </p:sp>
      <p:sp>
        <p:nvSpPr>
          <p:cNvPr id="3" name="Title 2">
            <a:extLst>
              <a:ext uri="{FF2B5EF4-FFF2-40B4-BE49-F238E27FC236}">
                <a16:creationId xmlns:a16="http://schemas.microsoft.com/office/drawing/2014/main" id="{2AF4C1E4-4E45-DE1C-F0A7-8F2F808A83D6}"/>
              </a:ext>
            </a:extLst>
          </p:cNvPr>
          <p:cNvSpPr>
            <a:spLocks noGrp="1"/>
          </p:cNvSpPr>
          <p:nvPr>
            <p:ph type="title"/>
          </p:nvPr>
        </p:nvSpPr>
        <p:spPr/>
        <p:txBody>
          <a:bodyPr/>
          <a:lstStyle/>
          <a:p>
            <a:r>
              <a:rPr lang="en-US" dirty="0"/>
              <a:t>Eel Grass Detection, Mapping, and Monitoring</a:t>
            </a:r>
          </a:p>
        </p:txBody>
      </p:sp>
      <p:sp>
        <p:nvSpPr>
          <p:cNvPr id="5" name="TextBox 4">
            <a:extLst>
              <a:ext uri="{FF2B5EF4-FFF2-40B4-BE49-F238E27FC236}">
                <a16:creationId xmlns:a16="http://schemas.microsoft.com/office/drawing/2014/main" id="{8A29FC73-12AD-C01F-DB2A-D222531D74B3}"/>
              </a:ext>
            </a:extLst>
          </p:cNvPr>
          <p:cNvSpPr txBox="1"/>
          <p:nvPr/>
        </p:nvSpPr>
        <p:spPr>
          <a:xfrm>
            <a:off x="3604162" y="6847377"/>
            <a:ext cx="8858992" cy="424732"/>
          </a:xfrm>
          <a:prstGeom prst="rect">
            <a:avLst/>
          </a:prstGeom>
          <a:noFill/>
        </p:spPr>
        <p:txBody>
          <a:bodyPr wrap="square" rtlCol="0">
            <a:spAutoFit/>
          </a:bodyPr>
          <a:lstStyle/>
          <a:p>
            <a:pPr algn="ctr"/>
            <a:r>
              <a:rPr lang="en-US" dirty="0"/>
              <a:t>Synthetic Aperture Sonar Data of Skagerrak Munitions Dump Site </a:t>
            </a:r>
          </a:p>
        </p:txBody>
      </p:sp>
      <p:pic>
        <p:nvPicPr>
          <p:cNvPr id="5122" name="Picture 2" descr="High resolution synthetic aperture sonar shot of a wreck at the Skagerrak  munitions dump site. This site was used after World War 2 to dispose of  chemical munitions : r/submechanophobia">
            <a:extLst>
              <a:ext uri="{FF2B5EF4-FFF2-40B4-BE49-F238E27FC236}">
                <a16:creationId xmlns:a16="http://schemas.microsoft.com/office/drawing/2014/main" id="{8587BD89-DA94-07C9-0760-4BEACDD50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372" y="2416035"/>
            <a:ext cx="7184572" cy="402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4EAB00-DD8C-11F9-CB6D-A3ED24B59537}"/>
              </a:ext>
            </a:extLst>
          </p:cNvPr>
          <p:cNvSpPr>
            <a:spLocks noGrp="1"/>
          </p:cNvSpPr>
          <p:nvPr>
            <p:ph type="sldNum" sz="quarter" idx="12"/>
          </p:nvPr>
        </p:nvSpPr>
        <p:spPr/>
        <p:txBody>
          <a:bodyPr/>
          <a:lstStyle/>
          <a:p>
            <a:fld id="{FE7A4BB3-E848-5A44-82DF-322201952CD8}" type="slidenum">
              <a:rPr lang="en-US" smtClean="0"/>
              <a:pPr/>
              <a:t>37</a:t>
            </a:fld>
            <a:endParaRPr lang="en-US"/>
          </a:p>
        </p:txBody>
      </p:sp>
      <p:sp>
        <p:nvSpPr>
          <p:cNvPr id="3" name="Title 2">
            <a:extLst>
              <a:ext uri="{FF2B5EF4-FFF2-40B4-BE49-F238E27FC236}">
                <a16:creationId xmlns:a16="http://schemas.microsoft.com/office/drawing/2014/main" id="{0B5ACA72-9294-30D9-9CCE-FFB373360DC2}"/>
              </a:ext>
            </a:extLst>
          </p:cNvPr>
          <p:cNvSpPr>
            <a:spLocks noGrp="1"/>
          </p:cNvSpPr>
          <p:nvPr>
            <p:ph type="title"/>
          </p:nvPr>
        </p:nvSpPr>
        <p:spPr/>
        <p:txBody>
          <a:bodyPr/>
          <a:lstStyle/>
          <a:p>
            <a:r>
              <a:rPr lang="en-US" dirty="0"/>
              <a:t>Eel Grass Detection, Mapping, and Monitoring</a:t>
            </a:r>
          </a:p>
        </p:txBody>
      </p:sp>
      <p:pic>
        <p:nvPicPr>
          <p:cNvPr id="5" name="Picture 4">
            <a:extLst>
              <a:ext uri="{FF2B5EF4-FFF2-40B4-BE49-F238E27FC236}">
                <a16:creationId xmlns:a16="http://schemas.microsoft.com/office/drawing/2014/main" id="{824C3C2A-961C-BA77-A265-B0E4BD1431E8}"/>
              </a:ext>
            </a:extLst>
          </p:cNvPr>
          <p:cNvPicPr>
            <a:picLocks noChangeAspect="1"/>
          </p:cNvPicPr>
          <p:nvPr/>
        </p:nvPicPr>
        <p:blipFill>
          <a:blip r:embed="rId2"/>
          <a:stretch>
            <a:fillRect/>
          </a:stretch>
        </p:blipFill>
        <p:spPr>
          <a:xfrm>
            <a:off x="4102924" y="2317593"/>
            <a:ext cx="6424551" cy="5454807"/>
          </a:xfrm>
          <a:prstGeom prst="rect">
            <a:avLst/>
          </a:prstGeom>
        </p:spPr>
      </p:pic>
    </p:spTree>
    <p:extLst>
      <p:ext uri="{BB962C8B-B14F-4D97-AF65-F5344CB8AC3E}">
        <p14:creationId xmlns:p14="http://schemas.microsoft.com/office/powerpoint/2010/main" val="337182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AED6E-EB63-9891-4680-58AB89AB46AD}"/>
              </a:ext>
            </a:extLst>
          </p:cNvPr>
          <p:cNvSpPr>
            <a:spLocks noGrp="1"/>
          </p:cNvSpPr>
          <p:nvPr>
            <p:ph type="sldNum" sz="quarter" idx="12"/>
          </p:nvPr>
        </p:nvSpPr>
        <p:spPr/>
        <p:txBody>
          <a:bodyPr/>
          <a:lstStyle/>
          <a:p>
            <a:fld id="{FE7A4BB3-E848-5A44-82DF-322201952CD8}" type="slidenum">
              <a:rPr lang="en-US" smtClean="0"/>
              <a:pPr/>
              <a:t>38</a:t>
            </a:fld>
            <a:endParaRPr lang="en-US" dirty="0"/>
          </a:p>
        </p:txBody>
      </p:sp>
      <p:sp>
        <p:nvSpPr>
          <p:cNvPr id="5" name="Title 4">
            <a:extLst>
              <a:ext uri="{FF2B5EF4-FFF2-40B4-BE49-F238E27FC236}">
                <a16:creationId xmlns:a16="http://schemas.microsoft.com/office/drawing/2014/main" id="{2ABFEB8C-904E-557C-5763-4022235F4A32}"/>
              </a:ext>
            </a:extLst>
          </p:cNvPr>
          <p:cNvSpPr>
            <a:spLocks noGrp="1"/>
          </p:cNvSpPr>
          <p:nvPr>
            <p:ph type="title"/>
          </p:nvPr>
        </p:nvSpPr>
        <p:spPr/>
        <p:txBody>
          <a:bodyPr/>
          <a:lstStyle/>
          <a:p>
            <a:r>
              <a:rPr lang="en-US" dirty="0"/>
              <a:t>Ask me anything!</a:t>
            </a:r>
          </a:p>
        </p:txBody>
      </p:sp>
      <p:pic>
        <p:nvPicPr>
          <p:cNvPr id="6" name="Online Media 2" descr="A Compilation of Robots Falling Down at the DARPA Robotics Challenge">
            <a:hlinkClick r:id="" action="ppaction://media"/>
            <a:extLst>
              <a:ext uri="{FF2B5EF4-FFF2-40B4-BE49-F238E27FC236}">
                <a16:creationId xmlns:a16="http://schemas.microsoft.com/office/drawing/2014/main" id="{005E7865-8496-42B1-79B9-4A5EC917FEA2}"/>
              </a:ext>
            </a:extLst>
          </p:cNvPr>
          <p:cNvPicPr>
            <a:picLocks noRot="1" noChangeAspect="1"/>
          </p:cNvPicPr>
          <p:nvPr>
            <a:videoFile r:link="rId1"/>
          </p:nvPr>
        </p:nvPicPr>
        <p:blipFill>
          <a:blip r:embed="rId3"/>
          <a:stretch>
            <a:fillRect/>
          </a:stretch>
        </p:blipFill>
        <p:spPr>
          <a:xfrm>
            <a:off x="1371599" y="4875727"/>
            <a:ext cx="5126855" cy="2896673"/>
          </a:xfrm>
          <a:prstGeom prst="rect">
            <a:avLst/>
          </a:prstGeom>
        </p:spPr>
      </p:pic>
      <p:pic>
        <p:nvPicPr>
          <p:cNvPr id="7" name="Picture 6">
            <a:extLst>
              <a:ext uri="{FF2B5EF4-FFF2-40B4-BE49-F238E27FC236}">
                <a16:creationId xmlns:a16="http://schemas.microsoft.com/office/drawing/2014/main" id="{D83509DC-D6B6-13C6-4A6A-A714A2BF8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309" y="2745230"/>
            <a:ext cx="1705543" cy="1705543"/>
          </a:xfrm>
          <a:prstGeom prst="rect">
            <a:avLst/>
          </a:prstGeom>
        </p:spPr>
      </p:pic>
      <p:sp>
        <p:nvSpPr>
          <p:cNvPr id="8" name="TextBox 7">
            <a:extLst>
              <a:ext uri="{FF2B5EF4-FFF2-40B4-BE49-F238E27FC236}">
                <a16:creationId xmlns:a16="http://schemas.microsoft.com/office/drawing/2014/main" id="{0CFFC5B8-CF0A-913B-8B34-6440C842D62B}"/>
              </a:ext>
            </a:extLst>
          </p:cNvPr>
          <p:cNvSpPr txBox="1"/>
          <p:nvPr/>
        </p:nvSpPr>
        <p:spPr>
          <a:xfrm>
            <a:off x="8686802" y="4552661"/>
            <a:ext cx="5310554" cy="1089529"/>
          </a:xfrm>
          <a:prstGeom prst="rect">
            <a:avLst/>
          </a:prstGeom>
          <a:noFill/>
        </p:spPr>
        <p:txBody>
          <a:bodyPr wrap="square" rtlCol="0">
            <a:spAutoFit/>
          </a:bodyPr>
          <a:lstStyle/>
          <a:p>
            <a:pPr algn="ctr"/>
            <a:r>
              <a:rPr lang="en-US" dirty="0"/>
              <a:t>Theodore (Ted) Nowak</a:t>
            </a:r>
          </a:p>
          <a:p>
            <a:pPr algn="ctr"/>
            <a:r>
              <a:rPr lang="en-US" dirty="0"/>
              <a:t>Data Scientist @ PNNL</a:t>
            </a:r>
          </a:p>
          <a:p>
            <a:pPr algn="ctr"/>
            <a:r>
              <a:rPr lang="en-US" dirty="0">
                <a:hlinkClick r:id="rId5"/>
              </a:rPr>
              <a:t>theodore.nowak@pnnl.gov</a:t>
            </a:r>
            <a:endParaRPr lang="en-US" dirty="0"/>
          </a:p>
        </p:txBody>
      </p:sp>
    </p:spTree>
    <p:extLst>
      <p:ext uri="{BB962C8B-B14F-4D97-AF65-F5344CB8AC3E}">
        <p14:creationId xmlns:p14="http://schemas.microsoft.com/office/powerpoint/2010/main" val="15967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89315-C131-D605-5CBD-DA747A20777F}"/>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4" name="Content Placeholder 3">
            <a:extLst>
              <a:ext uri="{FF2B5EF4-FFF2-40B4-BE49-F238E27FC236}">
                <a16:creationId xmlns:a16="http://schemas.microsoft.com/office/drawing/2014/main" id="{CEE6EAA4-45D3-C268-9E6F-9461FA08D5AF}"/>
              </a:ext>
            </a:extLst>
          </p:cNvPr>
          <p:cNvSpPr>
            <a:spLocks noGrp="1"/>
          </p:cNvSpPr>
          <p:nvPr>
            <p:ph sz="quarter" idx="21"/>
          </p:nvPr>
        </p:nvSpPr>
        <p:spPr/>
        <p:txBody>
          <a:bodyPr/>
          <a:lstStyle/>
          <a:p>
            <a:r>
              <a:rPr lang="en-US" sz="2400" dirty="0"/>
              <a:t>BS Electrical Engineering</a:t>
            </a:r>
          </a:p>
          <a:p>
            <a:r>
              <a:rPr lang="en-US" sz="2400" dirty="0"/>
              <a:t>Minors in Spanish, History, Physics</a:t>
            </a:r>
          </a:p>
          <a:p>
            <a:r>
              <a:rPr lang="en-US" sz="2400" dirty="0"/>
              <a:t>Staff Research Engineer</a:t>
            </a:r>
          </a:p>
          <a:p>
            <a:r>
              <a:rPr lang="en-US" sz="2400" dirty="0"/>
              <a:t>MS Robotics</a:t>
            </a:r>
          </a:p>
          <a:p>
            <a:r>
              <a:rPr lang="en-US" sz="2400" dirty="0"/>
              <a:t>Machine Learning Researcher</a:t>
            </a:r>
          </a:p>
          <a:p>
            <a:r>
              <a:rPr lang="en-US" sz="2400" dirty="0"/>
              <a:t>Marine Robotics Researcher</a:t>
            </a:r>
          </a:p>
        </p:txBody>
      </p:sp>
      <p:sp>
        <p:nvSpPr>
          <p:cNvPr id="5" name="Title 4">
            <a:extLst>
              <a:ext uri="{FF2B5EF4-FFF2-40B4-BE49-F238E27FC236}">
                <a16:creationId xmlns:a16="http://schemas.microsoft.com/office/drawing/2014/main" id="{B0513FFA-6392-26CA-F3FF-9BE081EF5B70}"/>
              </a:ext>
            </a:extLst>
          </p:cNvPr>
          <p:cNvSpPr>
            <a:spLocks noGrp="1"/>
          </p:cNvSpPr>
          <p:nvPr>
            <p:ph type="title"/>
          </p:nvPr>
        </p:nvSpPr>
        <p:spPr/>
        <p:txBody>
          <a:bodyPr/>
          <a:lstStyle/>
          <a:p>
            <a:r>
              <a:rPr lang="en-US" dirty="0"/>
              <a:t>About me</a:t>
            </a:r>
          </a:p>
        </p:txBody>
      </p:sp>
      <p:pic>
        <p:nvPicPr>
          <p:cNvPr id="10" name="Picture 9">
            <a:extLst>
              <a:ext uri="{FF2B5EF4-FFF2-40B4-BE49-F238E27FC236}">
                <a16:creationId xmlns:a16="http://schemas.microsoft.com/office/drawing/2014/main" id="{2E2A6615-C3E0-70D6-1631-BB19A8561E52}"/>
              </a:ext>
            </a:extLst>
          </p:cNvPr>
          <p:cNvPicPr>
            <a:picLocks noChangeAspect="1"/>
          </p:cNvPicPr>
          <p:nvPr/>
        </p:nvPicPr>
        <p:blipFill>
          <a:blip r:embed="rId3"/>
          <a:stretch>
            <a:fillRect/>
          </a:stretch>
        </p:blipFill>
        <p:spPr>
          <a:xfrm>
            <a:off x="6351638" y="217344"/>
            <a:ext cx="8095881" cy="4414033"/>
          </a:xfrm>
          <a:prstGeom prst="rect">
            <a:avLst/>
          </a:prstGeom>
        </p:spPr>
      </p:pic>
      <p:sp>
        <p:nvSpPr>
          <p:cNvPr id="11" name="5-Point Star 10">
            <a:extLst>
              <a:ext uri="{FF2B5EF4-FFF2-40B4-BE49-F238E27FC236}">
                <a16:creationId xmlns:a16="http://schemas.microsoft.com/office/drawing/2014/main" id="{C37FC2FB-AC37-27A9-1012-AE0D8ED15FAF}"/>
              </a:ext>
            </a:extLst>
          </p:cNvPr>
          <p:cNvSpPr/>
          <p:nvPr/>
        </p:nvSpPr>
        <p:spPr>
          <a:xfrm>
            <a:off x="10200904" y="3722914"/>
            <a:ext cx="249382"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CD2124-4665-D5E5-AEF8-AD3B10248078}"/>
              </a:ext>
            </a:extLst>
          </p:cNvPr>
          <p:cNvSpPr txBox="1"/>
          <p:nvPr/>
        </p:nvSpPr>
        <p:spPr>
          <a:xfrm>
            <a:off x="10010899" y="3951514"/>
            <a:ext cx="1721922" cy="424732"/>
          </a:xfrm>
          <a:prstGeom prst="rect">
            <a:avLst/>
          </a:prstGeom>
          <a:noFill/>
        </p:spPr>
        <p:txBody>
          <a:bodyPr wrap="square" rtlCol="0">
            <a:spAutoFit/>
          </a:bodyPr>
          <a:lstStyle/>
          <a:p>
            <a:r>
              <a:rPr lang="en-US" dirty="0">
                <a:solidFill>
                  <a:srgbClr val="FF0000"/>
                </a:solidFill>
              </a:rPr>
              <a:t>San Antonio</a:t>
            </a:r>
          </a:p>
        </p:txBody>
      </p:sp>
      <p:sp>
        <p:nvSpPr>
          <p:cNvPr id="13" name="5-Point Star 12">
            <a:extLst>
              <a:ext uri="{FF2B5EF4-FFF2-40B4-BE49-F238E27FC236}">
                <a16:creationId xmlns:a16="http://schemas.microsoft.com/office/drawing/2014/main" id="{09B68AA4-1D3E-611C-1CE5-2AF3E35653D9}"/>
              </a:ext>
            </a:extLst>
          </p:cNvPr>
          <p:cNvSpPr/>
          <p:nvPr/>
        </p:nvSpPr>
        <p:spPr>
          <a:xfrm>
            <a:off x="12462379" y="1670397"/>
            <a:ext cx="249382"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2A52E23-64F4-6A10-0189-5E9658B91A49}"/>
              </a:ext>
            </a:extLst>
          </p:cNvPr>
          <p:cNvSpPr txBox="1"/>
          <p:nvPr/>
        </p:nvSpPr>
        <p:spPr>
          <a:xfrm>
            <a:off x="12272374" y="1898997"/>
            <a:ext cx="1721922" cy="424732"/>
          </a:xfrm>
          <a:prstGeom prst="rect">
            <a:avLst/>
          </a:prstGeom>
          <a:noFill/>
        </p:spPr>
        <p:txBody>
          <a:bodyPr wrap="square" rtlCol="0">
            <a:spAutoFit/>
          </a:bodyPr>
          <a:lstStyle/>
          <a:p>
            <a:r>
              <a:rPr lang="en-US" dirty="0">
                <a:solidFill>
                  <a:srgbClr val="FF0000"/>
                </a:solidFill>
              </a:rPr>
              <a:t>Cleveland</a:t>
            </a:r>
          </a:p>
        </p:txBody>
      </p:sp>
      <p:sp>
        <p:nvSpPr>
          <p:cNvPr id="15" name="5-Point Star 14">
            <a:extLst>
              <a:ext uri="{FF2B5EF4-FFF2-40B4-BE49-F238E27FC236}">
                <a16:creationId xmlns:a16="http://schemas.microsoft.com/office/drawing/2014/main" id="{294E8890-5256-52E6-3D54-C08BAEB585B9}"/>
              </a:ext>
            </a:extLst>
          </p:cNvPr>
          <p:cNvSpPr/>
          <p:nvPr/>
        </p:nvSpPr>
        <p:spPr>
          <a:xfrm>
            <a:off x="12182104" y="1611021"/>
            <a:ext cx="249382"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412F3B9-7082-0BC6-AAFC-9C4850A29697}"/>
              </a:ext>
            </a:extLst>
          </p:cNvPr>
          <p:cNvSpPr txBox="1"/>
          <p:nvPr/>
        </p:nvSpPr>
        <p:spPr>
          <a:xfrm>
            <a:off x="12051476" y="1131365"/>
            <a:ext cx="1721922" cy="424732"/>
          </a:xfrm>
          <a:prstGeom prst="rect">
            <a:avLst/>
          </a:prstGeom>
          <a:noFill/>
        </p:spPr>
        <p:txBody>
          <a:bodyPr wrap="square" rtlCol="0">
            <a:spAutoFit/>
          </a:bodyPr>
          <a:lstStyle/>
          <a:p>
            <a:r>
              <a:rPr lang="en-US" dirty="0">
                <a:solidFill>
                  <a:srgbClr val="FF0000"/>
                </a:solidFill>
              </a:rPr>
              <a:t>Ann Arbor</a:t>
            </a:r>
          </a:p>
        </p:txBody>
      </p:sp>
      <p:sp>
        <p:nvSpPr>
          <p:cNvPr id="17" name="5-Point Star 16">
            <a:extLst>
              <a:ext uri="{FF2B5EF4-FFF2-40B4-BE49-F238E27FC236}">
                <a16:creationId xmlns:a16="http://schemas.microsoft.com/office/drawing/2014/main" id="{BED81296-CD6C-95D8-6892-0F1D26C3B57C}"/>
              </a:ext>
            </a:extLst>
          </p:cNvPr>
          <p:cNvSpPr/>
          <p:nvPr/>
        </p:nvSpPr>
        <p:spPr>
          <a:xfrm>
            <a:off x="7313221" y="775855"/>
            <a:ext cx="249382"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9FB7D10-903E-9F98-22C0-205CED7CD5CF}"/>
              </a:ext>
            </a:extLst>
          </p:cNvPr>
          <p:cNvSpPr txBox="1"/>
          <p:nvPr/>
        </p:nvSpPr>
        <p:spPr>
          <a:xfrm>
            <a:off x="7123216" y="1004455"/>
            <a:ext cx="1721922" cy="424732"/>
          </a:xfrm>
          <a:prstGeom prst="rect">
            <a:avLst/>
          </a:prstGeom>
          <a:noFill/>
        </p:spPr>
        <p:txBody>
          <a:bodyPr wrap="square" rtlCol="0">
            <a:spAutoFit/>
          </a:bodyPr>
          <a:lstStyle/>
          <a:p>
            <a:r>
              <a:rPr lang="en-US" dirty="0">
                <a:solidFill>
                  <a:srgbClr val="FF0000"/>
                </a:solidFill>
              </a:rPr>
              <a:t>Richland</a:t>
            </a:r>
          </a:p>
        </p:txBody>
      </p:sp>
      <p:sp>
        <p:nvSpPr>
          <p:cNvPr id="19" name="5-Point Star 18">
            <a:extLst>
              <a:ext uri="{FF2B5EF4-FFF2-40B4-BE49-F238E27FC236}">
                <a16:creationId xmlns:a16="http://schemas.microsoft.com/office/drawing/2014/main" id="{25FBEE8E-C2FE-561A-3284-564527E6C6F7}"/>
              </a:ext>
            </a:extLst>
          </p:cNvPr>
          <p:cNvSpPr/>
          <p:nvPr/>
        </p:nvSpPr>
        <p:spPr>
          <a:xfrm>
            <a:off x="6646223" y="417616"/>
            <a:ext cx="249382"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121CD87-51FA-BEFB-3850-ABC26915A906}"/>
              </a:ext>
            </a:extLst>
          </p:cNvPr>
          <p:cNvSpPr txBox="1"/>
          <p:nvPr/>
        </p:nvSpPr>
        <p:spPr>
          <a:xfrm>
            <a:off x="5620988" y="672689"/>
            <a:ext cx="1721922" cy="424732"/>
          </a:xfrm>
          <a:prstGeom prst="rect">
            <a:avLst/>
          </a:prstGeom>
          <a:noFill/>
        </p:spPr>
        <p:txBody>
          <a:bodyPr wrap="square" rtlCol="0">
            <a:spAutoFit/>
          </a:bodyPr>
          <a:lstStyle/>
          <a:p>
            <a:r>
              <a:rPr lang="en-US" dirty="0">
                <a:solidFill>
                  <a:srgbClr val="FF0000"/>
                </a:solidFill>
              </a:rPr>
              <a:t>Sequim</a:t>
            </a:r>
          </a:p>
        </p:txBody>
      </p:sp>
      <p:pic>
        <p:nvPicPr>
          <p:cNvPr id="21" name="Picture 20">
            <a:extLst>
              <a:ext uri="{FF2B5EF4-FFF2-40B4-BE49-F238E27FC236}">
                <a16:creationId xmlns:a16="http://schemas.microsoft.com/office/drawing/2014/main" id="{738342ED-3819-2F1E-45EF-5B22F0CE4597}"/>
              </a:ext>
            </a:extLst>
          </p:cNvPr>
          <p:cNvPicPr>
            <a:picLocks noChangeAspect="1"/>
          </p:cNvPicPr>
          <p:nvPr/>
        </p:nvPicPr>
        <p:blipFill>
          <a:blip r:embed="rId4"/>
          <a:stretch>
            <a:fillRect/>
          </a:stretch>
        </p:blipFill>
        <p:spPr>
          <a:xfrm>
            <a:off x="6351638" y="4963143"/>
            <a:ext cx="3386446" cy="1908447"/>
          </a:xfrm>
          <a:prstGeom prst="rect">
            <a:avLst/>
          </a:prstGeom>
        </p:spPr>
      </p:pic>
      <p:pic>
        <p:nvPicPr>
          <p:cNvPr id="24" name="Picture 23">
            <a:extLst>
              <a:ext uri="{FF2B5EF4-FFF2-40B4-BE49-F238E27FC236}">
                <a16:creationId xmlns:a16="http://schemas.microsoft.com/office/drawing/2014/main" id="{B57189E7-0747-E8C9-63A1-B1F19D1EED5C}"/>
              </a:ext>
            </a:extLst>
          </p:cNvPr>
          <p:cNvPicPr>
            <a:picLocks noChangeAspect="1"/>
          </p:cNvPicPr>
          <p:nvPr/>
        </p:nvPicPr>
        <p:blipFill>
          <a:blip r:embed="rId5"/>
          <a:stretch>
            <a:fillRect/>
          </a:stretch>
        </p:blipFill>
        <p:spPr>
          <a:xfrm>
            <a:off x="9951523" y="5134905"/>
            <a:ext cx="3956462" cy="2967347"/>
          </a:xfrm>
          <a:prstGeom prst="rect">
            <a:avLst/>
          </a:prstGeom>
        </p:spPr>
      </p:pic>
    </p:spTree>
    <p:extLst>
      <p:ext uri="{BB962C8B-B14F-4D97-AF65-F5344CB8AC3E}">
        <p14:creationId xmlns:p14="http://schemas.microsoft.com/office/powerpoint/2010/main" val="157592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A0A8EE-496A-39DD-BDAB-FE03661A7FEA}"/>
              </a:ext>
            </a:extLst>
          </p:cNvPr>
          <p:cNvSpPr>
            <a:spLocks noGrp="1"/>
          </p:cNvSpPr>
          <p:nvPr>
            <p:ph type="sldNum" sz="quarter" idx="12"/>
          </p:nvPr>
        </p:nvSpPr>
        <p:spPr/>
        <p:txBody>
          <a:bodyPr/>
          <a:lstStyle/>
          <a:p>
            <a:fld id="{FE7A4BB3-E848-5A44-82DF-322201952CD8}" type="slidenum">
              <a:rPr lang="en-US" smtClean="0"/>
              <a:pPr/>
              <a:t>5</a:t>
            </a:fld>
            <a:endParaRPr lang="en-US"/>
          </a:p>
        </p:txBody>
      </p:sp>
      <p:sp>
        <p:nvSpPr>
          <p:cNvPr id="3" name="Title 2">
            <a:extLst>
              <a:ext uri="{FF2B5EF4-FFF2-40B4-BE49-F238E27FC236}">
                <a16:creationId xmlns:a16="http://schemas.microsoft.com/office/drawing/2014/main" id="{F8EDA8FC-1F61-95CA-76F0-B9A9A46E5F7A}"/>
              </a:ext>
            </a:extLst>
          </p:cNvPr>
          <p:cNvSpPr>
            <a:spLocks noGrp="1"/>
          </p:cNvSpPr>
          <p:nvPr>
            <p:ph type="title"/>
          </p:nvPr>
        </p:nvSpPr>
        <p:spPr>
          <a:xfrm>
            <a:off x="1371600" y="3459310"/>
            <a:ext cx="10972800" cy="1310979"/>
          </a:xfrm>
        </p:spPr>
        <p:txBody>
          <a:bodyPr/>
          <a:lstStyle/>
          <a:p>
            <a:r>
              <a:rPr lang="en-US" dirty="0"/>
              <a:t>About Pacific Northwest National Lab (PNNL)</a:t>
            </a:r>
          </a:p>
        </p:txBody>
      </p:sp>
      <p:sp>
        <p:nvSpPr>
          <p:cNvPr id="4" name="Content Placeholder 3">
            <a:extLst>
              <a:ext uri="{FF2B5EF4-FFF2-40B4-BE49-F238E27FC236}">
                <a16:creationId xmlns:a16="http://schemas.microsoft.com/office/drawing/2014/main" id="{65596DEE-33D7-7446-A8AC-C7C1F5DDA95C}"/>
              </a:ext>
            </a:extLst>
          </p:cNvPr>
          <p:cNvSpPr>
            <a:spLocks noGrp="1"/>
          </p:cNvSpPr>
          <p:nvPr>
            <p:ph sz="quarter" idx="20"/>
          </p:nvPr>
        </p:nvSpPr>
        <p:spPr>
          <a:xfrm>
            <a:off x="1371600" y="4770289"/>
            <a:ext cx="12801600" cy="2773511"/>
          </a:xfrm>
        </p:spPr>
        <p:txBody>
          <a:bodyPr/>
          <a:lstStyle/>
          <a:p>
            <a:pPr marL="0" indent="0">
              <a:buNone/>
            </a:pPr>
            <a:r>
              <a:rPr lang="en-US" dirty="0"/>
              <a:t>An overview of the lab and its operations</a:t>
            </a:r>
          </a:p>
        </p:txBody>
      </p:sp>
    </p:spTree>
    <p:extLst>
      <p:ext uri="{BB962C8B-B14F-4D97-AF65-F5344CB8AC3E}">
        <p14:creationId xmlns:p14="http://schemas.microsoft.com/office/powerpoint/2010/main" val="15962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4D8B81-428D-FD4E-BF3A-45C1C31752B2}"/>
              </a:ext>
            </a:extLst>
          </p:cNvPr>
          <p:cNvPicPr>
            <a:picLocks noChangeAspect="1"/>
          </p:cNvPicPr>
          <p:nvPr/>
        </p:nvPicPr>
        <p:blipFill>
          <a:blip r:embed="rId3"/>
          <a:stretch>
            <a:fillRect/>
          </a:stretch>
        </p:blipFill>
        <p:spPr>
          <a:xfrm>
            <a:off x="1371600" y="1828800"/>
            <a:ext cx="12801600" cy="5943600"/>
          </a:xfrm>
          <a:prstGeom prst="rect">
            <a:avLst/>
          </a:prstGeom>
        </p:spPr>
      </p:pic>
      <p:grpSp>
        <p:nvGrpSpPr>
          <p:cNvPr id="19" name="Group 18">
            <a:extLst>
              <a:ext uri="{FF2B5EF4-FFF2-40B4-BE49-F238E27FC236}">
                <a16:creationId xmlns:a16="http://schemas.microsoft.com/office/drawing/2014/main" id="{BF344A37-E60C-C747-9828-936AEA4F3E95}"/>
              </a:ext>
            </a:extLst>
          </p:cNvPr>
          <p:cNvGrpSpPr/>
          <p:nvPr/>
        </p:nvGrpSpPr>
        <p:grpSpPr>
          <a:xfrm>
            <a:off x="3715697" y="2109853"/>
            <a:ext cx="566928" cy="566928"/>
            <a:chOff x="4571997" y="2052828"/>
            <a:chExt cx="566928" cy="566928"/>
          </a:xfrm>
        </p:grpSpPr>
        <p:sp>
          <p:nvSpPr>
            <p:cNvPr id="15" name="Oval 14">
              <a:extLst>
                <a:ext uri="{FF2B5EF4-FFF2-40B4-BE49-F238E27FC236}">
                  <a16:creationId xmlns:a16="http://schemas.microsoft.com/office/drawing/2014/main" id="{4F893015-2F7C-6B4C-9B2C-4735DF98C24B}"/>
                </a:ext>
              </a:extLst>
            </p:cNvPr>
            <p:cNvSpPr/>
            <p:nvPr/>
          </p:nvSpPr>
          <p:spPr>
            <a:xfrm>
              <a:off x="4571997" y="2052828"/>
              <a:ext cx="566928" cy="566928"/>
            </a:xfrm>
            <a:prstGeom prst="ellipse">
              <a:avLst/>
            </a:prstGeom>
            <a:solidFill>
              <a:srgbClr val="D97805"/>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535A19E-FDBA-7345-B325-B80D558DEDC2}"/>
                </a:ext>
              </a:extLst>
            </p:cNvPr>
            <p:cNvPicPr>
              <a:picLocks noChangeAspect="1"/>
            </p:cNvPicPr>
            <p:nvPr/>
          </p:nvPicPr>
          <p:blipFill>
            <a:blip r:embed="rId4"/>
            <a:stretch>
              <a:fillRect/>
            </a:stretch>
          </p:blipFill>
          <p:spPr>
            <a:xfrm>
              <a:off x="4652261" y="2150555"/>
              <a:ext cx="457200" cy="358775"/>
            </a:xfrm>
            <a:prstGeom prst="rect">
              <a:avLst/>
            </a:prstGeom>
          </p:spPr>
        </p:pic>
      </p:grpSp>
      <p:grpSp>
        <p:nvGrpSpPr>
          <p:cNvPr id="22" name="Group 21">
            <a:extLst>
              <a:ext uri="{FF2B5EF4-FFF2-40B4-BE49-F238E27FC236}">
                <a16:creationId xmlns:a16="http://schemas.microsoft.com/office/drawing/2014/main" id="{1D3B5352-E72C-E344-9CC7-0C20565848E7}"/>
              </a:ext>
            </a:extLst>
          </p:cNvPr>
          <p:cNvGrpSpPr/>
          <p:nvPr/>
        </p:nvGrpSpPr>
        <p:grpSpPr>
          <a:xfrm>
            <a:off x="4848922" y="2967228"/>
            <a:ext cx="566928" cy="566928"/>
            <a:chOff x="5715697" y="2379853"/>
            <a:chExt cx="566928" cy="566928"/>
          </a:xfrm>
        </p:grpSpPr>
        <p:sp>
          <p:nvSpPr>
            <p:cNvPr id="18" name="Oval 17">
              <a:extLst>
                <a:ext uri="{FF2B5EF4-FFF2-40B4-BE49-F238E27FC236}">
                  <a16:creationId xmlns:a16="http://schemas.microsoft.com/office/drawing/2014/main" id="{EBE1A006-EA94-8743-A743-660FE57CDF9E}"/>
                </a:ext>
              </a:extLst>
            </p:cNvPr>
            <p:cNvSpPr/>
            <p:nvPr/>
          </p:nvSpPr>
          <p:spPr>
            <a:xfrm>
              <a:off x="5715697" y="2379853"/>
              <a:ext cx="566928" cy="566928"/>
            </a:xfrm>
            <a:prstGeom prst="ellipse">
              <a:avLst/>
            </a:prstGeom>
            <a:solidFill>
              <a:srgbClr val="0068A5"/>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28A8E4CD-BC69-9646-8657-AF72CAA777DA}"/>
                </a:ext>
              </a:extLst>
            </p:cNvPr>
            <p:cNvPicPr>
              <a:picLocks noChangeAspect="1"/>
            </p:cNvPicPr>
            <p:nvPr/>
          </p:nvPicPr>
          <p:blipFill>
            <a:blip r:embed="rId5"/>
            <a:stretch>
              <a:fillRect/>
            </a:stretch>
          </p:blipFill>
          <p:spPr>
            <a:xfrm>
              <a:off x="5751511" y="2520442"/>
              <a:ext cx="495300" cy="285750"/>
            </a:xfrm>
            <a:prstGeom prst="rect">
              <a:avLst/>
            </a:prstGeom>
          </p:spPr>
        </p:pic>
      </p:grpSp>
      <p:grpSp>
        <p:nvGrpSpPr>
          <p:cNvPr id="26" name="Group 25">
            <a:extLst>
              <a:ext uri="{FF2B5EF4-FFF2-40B4-BE49-F238E27FC236}">
                <a16:creationId xmlns:a16="http://schemas.microsoft.com/office/drawing/2014/main" id="{83F8C196-2697-9541-B699-E0C1FD5841B3}"/>
              </a:ext>
            </a:extLst>
          </p:cNvPr>
          <p:cNvGrpSpPr/>
          <p:nvPr/>
        </p:nvGrpSpPr>
        <p:grpSpPr>
          <a:xfrm>
            <a:off x="6083297" y="3913378"/>
            <a:ext cx="566928" cy="566928"/>
            <a:chOff x="6076947" y="3173603"/>
            <a:chExt cx="566928" cy="566928"/>
          </a:xfrm>
        </p:grpSpPr>
        <p:sp>
          <p:nvSpPr>
            <p:cNvPr id="23" name="Oval 22">
              <a:extLst>
                <a:ext uri="{FF2B5EF4-FFF2-40B4-BE49-F238E27FC236}">
                  <a16:creationId xmlns:a16="http://schemas.microsoft.com/office/drawing/2014/main" id="{08E9EBF0-EC2D-7549-93AA-217E15B604E3}"/>
                </a:ext>
              </a:extLst>
            </p:cNvPr>
            <p:cNvSpPr/>
            <p:nvPr/>
          </p:nvSpPr>
          <p:spPr>
            <a:xfrm>
              <a:off x="6076947" y="3173603"/>
              <a:ext cx="566928" cy="566928"/>
            </a:xfrm>
            <a:prstGeom prst="ellipse">
              <a:avLst/>
            </a:prstGeom>
            <a:solidFill>
              <a:srgbClr val="007AC3"/>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1CADC574-309D-A542-A2F0-788777F7E974}"/>
                </a:ext>
              </a:extLst>
            </p:cNvPr>
            <p:cNvPicPr>
              <a:picLocks noChangeAspect="1"/>
            </p:cNvPicPr>
            <p:nvPr/>
          </p:nvPicPr>
          <p:blipFill>
            <a:blip r:embed="rId6"/>
            <a:stretch>
              <a:fillRect/>
            </a:stretch>
          </p:blipFill>
          <p:spPr>
            <a:xfrm>
              <a:off x="6104824" y="3387217"/>
              <a:ext cx="511175" cy="139700"/>
            </a:xfrm>
            <a:prstGeom prst="rect">
              <a:avLst/>
            </a:prstGeom>
          </p:spPr>
        </p:pic>
      </p:grpSp>
      <p:grpSp>
        <p:nvGrpSpPr>
          <p:cNvPr id="32" name="Group 31">
            <a:extLst>
              <a:ext uri="{FF2B5EF4-FFF2-40B4-BE49-F238E27FC236}">
                <a16:creationId xmlns:a16="http://schemas.microsoft.com/office/drawing/2014/main" id="{4615BC3E-C31E-754C-9F6B-8B3CBE09F9EC}"/>
              </a:ext>
            </a:extLst>
          </p:cNvPr>
          <p:cNvGrpSpPr/>
          <p:nvPr/>
        </p:nvGrpSpPr>
        <p:grpSpPr>
          <a:xfrm>
            <a:off x="2929125" y="3873564"/>
            <a:ext cx="566928" cy="566928"/>
            <a:chOff x="2670172" y="3056128"/>
            <a:chExt cx="566928" cy="566928"/>
          </a:xfrm>
        </p:grpSpPr>
        <p:sp>
          <p:nvSpPr>
            <p:cNvPr id="27" name="Oval 26">
              <a:extLst>
                <a:ext uri="{FF2B5EF4-FFF2-40B4-BE49-F238E27FC236}">
                  <a16:creationId xmlns:a16="http://schemas.microsoft.com/office/drawing/2014/main" id="{BC243D3D-A02A-CB4B-B16A-47DE1C1430F9}"/>
                </a:ext>
              </a:extLst>
            </p:cNvPr>
            <p:cNvSpPr/>
            <p:nvPr/>
          </p:nvSpPr>
          <p:spPr>
            <a:xfrm>
              <a:off x="2670172" y="3056128"/>
              <a:ext cx="566928" cy="566928"/>
            </a:xfrm>
            <a:prstGeom prst="ellipse">
              <a:avLst/>
            </a:prstGeom>
            <a:solidFill>
              <a:srgbClr val="01395A"/>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3CADC1F4-B20A-174A-8691-60D404FC31E0}"/>
                </a:ext>
              </a:extLst>
            </p:cNvPr>
            <p:cNvPicPr>
              <a:picLocks noChangeAspect="1"/>
            </p:cNvPicPr>
            <p:nvPr/>
          </p:nvPicPr>
          <p:blipFill>
            <a:blip r:embed="rId7"/>
            <a:stretch>
              <a:fillRect/>
            </a:stretch>
          </p:blipFill>
          <p:spPr>
            <a:xfrm>
              <a:off x="2712336" y="3147505"/>
              <a:ext cx="482600" cy="358775"/>
            </a:xfrm>
            <a:prstGeom prst="rect">
              <a:avLst/>
            </a:prstGeom>
          </p:spPr>
        </p:pic>
      </p:grpSp>
      <p:grpSp>
        <p:nvGrpSpPr>
          <p:cNvPr id="35" name="Group 34">
            <a:extLst>
              <a:ext uri="{FF2B5EF4-FFF2-40B4-BE49-F238E27FC236}">
                <a16:creationId xmlns:a16="http://schemas.microsoft.com/office/drawing/2014/main" id="{C5DBC6B0-3674-9B4A-9402-81090E6ED8C8}"/>
              </a:ext>
            </a:extLst>
          </p:cNvPr>
          <p:cNvGrpSpPr/>
          <p:nvPr/>
        </p:nvGrpSpPr>
        <p:grpSpPr>
          <a:xfrm>
            <a:off x="2809872" y="4526661"/>
            <a:ext cx="566928" cy="566928"/>
            <a:chOff x="3597272" y="3468878"/>
            <a:chExt cx="566928" cy="566928"/>
          </a:xfrm>
        </p:grpSpPr>
        <p:sp>
          <p:nvSpPr>
            <p:cNvPr id="28" name="Oval 27">
              <a:extLst>
                <a:ext uri="{FF2B5EF4-FFF2-40B4-BE49-F238E27FC236}">
                  <a16:creationId xmlns:a16="http://schemas.microsoft.com/office/drawing/2014/main" id="{82B7411A-A2D7-5742-A3E1-615B8C9D45A9}"/>
                </a:ext>
              </a:extLst>
            </p:cNvPr>
            <p:cNvSpPr/>
            <p:nvPr/>
          </p:nvSpPr>
          <p:spPr>
            <a:xfrm>
              <a:off x="3597272" y="3468878"/>
              <a:ext cx="566928" cy="566928"/>
            </a:xfrm>
            <a:prstGeom prst="ellipse">
              <a:avLst/>
            </a:prstGeom>
            <a:solidFill>
              <a:srgbClr val="A01C34"/>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40530086-98CE-6B4B-99B7-53B7D6D179F3}"/>
                </a:ext>
              </a:extLst>
            </p:cNvPr>
            <p:cNvPicPr>
              <a:picLocks noChangeAspect="1"/>
            </p:cNvPicPr>
            <p:nvPr/>
          </p:nvPicPr>
          <p:blipFill>
            <a:blip r:embed="rId8"/>
            <a:stretch>
              <a:fillRect/>
            </a:stretch>
          </p:blipFill>
          <p:spPr>
            <a:xfrm>
              <a:off x="3633086" y="3666617"/>
              <a:ext cx="495300" cy="177800"/>
            </a:xfrm>
            <a:prstGeom prst="rect">
              <a:avLst/>
            </a:prstGeom>
          </p:spPr>
        </p:pic>
      </p:grpSp>
      <p:grpSp>
        <p:nvGrpSpPr>
          <p:cNvPr id="38" name="Group 37">
            <a:extLst>
              <a:ext uri="{FF2B5EF4-FFF2-40B4-BE49-F238E27FC236}">
                <a16:creationId xmlns:a16="http://schemas.microsoft.com/office/drawing/2014/main" id="{4D9FA922-2427-5D43-BF93-48826657E26D}"/>
              </a:ext>
            </a:extLst>
          </p:cNvPr>
          <p:cNvGrpSpPr/>
          <p:nvPr/>
        </p:nvGrpSpPr>
        <p:grpSpPr>
          <a:xfrm>
            <a:off x="3407852" y="4214050"/>
            <a:ext cx="566928" cy="586550"/>
            <a:chOff x="4222747" y="4248848"/>
            <a:chExt cx="566928" cy="586550"/>
          </a:xfrm>
        </p:grpSpPr>
        <p:sp>
          <p:nvSpPr>
            <p:cNvPr id="29" name="Oval 28">
              <a:extLst>
                <a:ext uri="{FF2B5EF4-FFF2-40B4-BE49-F238E27FC236}">
                  <a16:creationId xmlns:a16="http://schemas.microsoft.com/office/drawing/2014/main" id="{5EF5A333-3C6B-E646-A205-4DD3EE319E98}"/>
                </a:ext>
              </a:extLst>
            </p:cNvPr>
            <p:cNvSpPr/>
            <p:nvPr/>
          </p:nvSpPr>
          <p:spPr>
            <a:xfrm>
              <a:off x="4222747" y="4268470"/>
              <a:ext cx="566928" cy="566928"/>
            </a:xfrm>
            <a:prstGeom prst="ellipse">
              <a:avLst/>
            </a:prstGeom>
            <a:solidFill>
              <a:srgbClr val="2E3092"/>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94009997-85C9-6B49-B0AD-64D29051BD8A}"/>
                </a:ext>
              </a:extLst>
            </p:cNvPr>
            <p:cNvPicPr>
              <a:picLocks noChangeAspect="1"/>
            </p:cNvPicPr>
            <p:nvPr/>
          </p:nvPicPr>
          <p:blipFill>
            <a:blip r:embed="rId9"/>
            <a:stretch>
              <a:fillRect/>
            </a:stretch>
          </p:blipFill>
          <p:spPr>
            <a:xfrm>
              <a:off x="4325679" y="4248848"/>
              <a:ext cx="457200" cy="549275"/>
            </a:xfrm>
            <a:prstGeom prst="rect">
              <a:avLst/>
            </a:prstGeom>
          </p:spPr>
        </p:pic>
      </p:grpSp>
      <p:grpSp>
        <p:nvGrpSpPr>
          <p:cNvPr id="43" name="Group 42">
            <a:extLst>
              <a:ext uri="{FF2B5EF4-FFF2-40B4-BE49-F238E27FC236}">
                <a16:creationId xmlns:a16="http://schemas.microsoft.com/office/drawing/2014/main" id="{FF012AFF-E9F7-9A4F-B56D-0E441E2112DF}"/>
              </a:ext>
            </a:extLst>
          </p:cNvPr>
          <p:cNvGrpSpPr/>
          <p:nvPr/>
        </p:nvGrpSpPr>
        <p:grpSpPr>
          <a:xfrm>
            <a:off x="5807421" y="4899025"/>
            <a:ext cx="570801" cy="566928"/>
            <a:chOff x="4927114" y="4857814"/>
            <a:chExt cx="570801" cy="566928"/>
          </a:xfrm>
        </p:grpSpPr>
        <p:sp>
          <p:nvSpPr>
            <p:cNvPr id="39" name="Oval 38">
              <a:extLst>
                <a:ext uri="{FF2B5EF4-FFF2-40B4-BE49-F238E27FC236}">
                  <a16:creationId xmlns:a16="http://schemas.microsoft.com/office/drawing/2014/main" id="{376D865F-C285-A847-B335-86352F9969C0}"/>
                </a:ext>
              </a:extLst>
            </p:cNvPr>
            <p:cNvSpPr/>
            <p:nvPr/>
          </p:nvSpPr>
          <p:spPr>
            <a:xfrm>
              <a:off x="4930987" y="4857814"/>
              <a:ext cx="566928" cy="566928"/>
            </a:xfrm>
            <a:prstGeom prst="ellipse">
              <a:avLst/>
            </a:prstGeom>
            <a:solidFill>
              <a:srgbClr val="395EA5"/>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AA8E5E5-645F-504A-A3A4-4246981E42C4}"/>
                </a:ext>
              </a:extLst>
            </p:cNvPr>
            <p:cNvPicPr>
              <a:picLocks noChangeAspect="1"/>
            </p:cNvPicPr>
            <p:nvPr/>
          </p:nvPicPr>
          <p:blipFill>
            <a:blip r:embed="rId10"/>
            <a:stretch>
              <a:fillRect/>
            </a:stretch>
          </p:blipFill>
          <p:spPr>
            <a:xfrm>
              <a:off x="4927114" y="5003166"/>
              <a:ext cx="549275" cy="238125"/>
            </a:xfrm>
            <a:prstGeom prst="rect">
              <a:avLst/>
            </a:prstGeom>
          </p:spPr>
        </p:pic>
      </p:grpSp>
      <p:grpSp>
        <p:nvGrpSpPr>
          <p:cNvPr id="46" name="Group 45">
            <a:extLst>
              <a:ext uri="{FF2B5EF4-FFF2-40B4-BE49-F238E27FC236}">
                <a16:creationId xmlns:a16="http://schemas.microsoft.com/office/drawing/2014/main" id="{749CE3E2-5938-6247-B945-A1920B64261C}"/>
              </a:ext>
            </a:extLst>
          </p:cNvPr>
          <p:cNvGrpSpPr/>
          <p:nvPr/>
        </p:nvGrpSpPr>
        <p:grpSpPr>
          <a:xfrm>
            <a:off x="5536307" y="5432552"/>
            <a:ext cx="566928" cy="566928"/>
            <a:chOff x="4884736" y="5591239"/>
            <a:chExt cx="566928" cy="566928"/>
          </a:xfrm>
        </p:grpSpPr>
        <p:sp>
          <p:nvSpPr>
            <p:cNvPr id="40" name="Oval 39">
              <a:extLst>
                <a:ext uri="{FF2B5EF4-FFF2-40B4-BE49-F238E27FC236}">
                  <a16:creationId xmlns:a16="http://schemas.microsoft.com/office/drawing/2014/main" id="{E7DC1B0C-A4DA-6F47-AFAE-8198549AE5F1}"/>
                </a:ext>
              </a:extLst>
            </p:cNvPr>
            <p:cNvSpPr/>
            <p:nvPr/>
          </p:nvSpPr>
          <p:spPr>
            <a:xfrm>
              <a:off x="4884736" y="5591239"/>
              <a:ext cx="566928" cy="566928"/>
            </a:xfrm>
            <a:prstGeom prst="ellipse">
              <a:avLst/>
            </a:prstGeom>
            <a:solidFill>
              <a:srgbClr val="2BACDF"/>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5B027B78-1E07-924C-A781-AFD4AA9D2692}"/>
                </a:ext>
              </a:extLst>
            </p:cNvPr>
            <p:cNvPicPr>
              <a:picLocks noChangeAspect="1"/>
            </p:cNvPicPr>
            <p:nvPr/>
          </p:nvPicPr>
          <p:blipFill>
            <a:blip r:embed="rId11"/>
            <a:stretch>
              <a:fillRect/>
            </a:stretch>
          </p:blipFill>
          <p:spPr>
            <a:xfrm>
              <a:off x="4988813" y="5695316"/>
              <a:ext cx="358775" cy="358775"/>
            </a:xfrm>
            <a:prstGeom prst="rect">
              <a:avLst/>
            </a:prstGeom>
          </p:spPr>
        </p:pic>
      </p:grpSp>
      <p:grpSp>
        <p:nvGrpSpPr>
          <p:cNvPr id="52" name="Group 51">
            <a:extLst>
              <a:ext uri="{FF2B5EF4-FFF2-40B4-BE49-F238E27FC236}">
                <a16:creationId xmlns:a16="http://schemas.microsoft.com/office/drawing/2014/main" id="{F29579F3-2FB4-C34D-8DE9-07580403C378}"/>
              </a:ext>
            </a:extLst>
          </p:cNvPr>
          <p:cNvGrpSpPr/>
          <p:nvPr/>
        </p:nvGrpSpPr>
        <p:grpSpPr>
          <a:xfrm>
            <a:off x="8270938" y="3569081"/>
            <a:ext cx="566928" cy="566928"/>
            <a:chOff x="7531163" y="3534156"/>
            <a:chExt cx="566928" cy="566928"/>
          </a:xfrm>
        </p:grpSpPr>
        <p:sp>
          <p:nvSpPr>
            <p:cNvPr id="47" name="Oval 46">
              <a:extLst>
                <a:ext uri="{FF2B5EF4-FFF2-40B4-BE49-F238E27FC236}">
                  <a16:creationId xmlns:a16="http://schemas.microsoft.com/office/drawing/2014/main" id="{0C6CE8A1-B76C-2A46-A5D1-57290FC8BAE9}"/>
                </a:ext>
              </a:extLst>
            </p:cNvPr>
            <p:cNvSpPr/>
            <p:nvPr/>
          </p:nvSpPr>
          <p:spPr>
            <a:xfrm>
              <a:off x="7531163" y="3534156"/>
              <a:ext cx="566928" cy="566928"/>
            </a:xfrm>
            <a:prstGeom prst="ellipse">
              <a:avLst/>
            </a:prstGeom>
            <a:solidFill>
              <a:srgbClr val="D2222A"/>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F491E956-D732-4C44-A878-A33B9E7F326E}"/>
                </a:ext>
              </a:extLst>
            </p:cNvPr>
            <p:cNvPicPr>
              <a:picLocks noChangeAspect="1"/>
            </p:cNvPicPr>
            <p:nvPr/>
          </p:nvPicPr>
          <p:blipFill>
            <a:blip r:embed="rId12"/>
            <a:stretch>
              <a:fillRect/>
            </a:stretch>
          </p:blipFill>
          <p:spPr>
            <a:xfrm>
              <a:off x="7625715" y="3646170"/>
              <a:ext cx="377825" cy="317500"/>
            </a:xfrm>
            <a:prstGeom prst="rect">
              <a:avLst/>
            </a:prstGeom>
          </p:spPr>
        </p:pic>
      </p:grpSp>
      <p:grpSp>
        <p:nvGrpSpPr>
          <p:cNvPr id="55" name="Group 54">
            <a:extLst>
              <a:ext uri="{FF2B5EF4-FFF2-40B4-BE49-F238E27FC236}">
                <a16:creationId xmlns:a16="http://schemas.microsoft.com/office/drawing/2014/main" id="{E68F7F44-21C0-0C40-BD2A-F37E1098A391}"/>
              </a:ext>
            </a:extLst>
          </p:cNvPr>
          <p:cNvGrpSpPr/>
          <p:nvPr/>
        </p:nvGrpSpPr>
        <p:grpSpPr>
          <a:xfrm>
            <a:off x="9253152" y="3283173"/>
            <a:ext cx="566928" cy="566928"/>
            <a:chOff x="8529252" y="4388231"/>
            <a:chExt cx="566928" cy="566928"/>
          </a:xfrm>
        </p:grpSpPr>
        <p:sp>
          <p:nvSpPr>
            <p:cNvPr id="48" name="Oval 47">
              <a:extLst>
                <a:ext uri="{FF2B5EF4-FFF2-40B4-BE49-F238E27FC236}">
                  <a16:creationId xmlns:a16="http://schemas.microsoft.com/office/drawing/2014/main" id="{BFBBF3B5-F4C9-FF49-9C55-B0F670610987}"/>
                </a:ext>
              </a:extLst>
            </p:cNvPr>
            <p:cNvSpPr/>
            <p:nvPr/>
          </p:nvSpPr>
          <p:spPr>
            <a:xfrm>
              <a:off x="8529252" y="4388231"/>
              <a:ext cx="566928" cy="566928"/>
            </a:xfrm>
            <a:prstGeom prst="ellipse">
              <a:avLst/>
            </a:prstGeom>
            <a:solidFill>
              <a:srgbClr val="F5821E"/>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a:extLst>
                <a:ext uri="{FF2B5EF4-FFF2-40B4-BE49-F238E27FC236}">
                  <a16:creationId xmlns:a16="http://schemas.microsoft.com/office/drawing/2014/main" id="{32514EDE-2874-B543-AB5B-E0CF2491A8AC}"/>
                </a:ext>
              </a:extLst>
            </p:cNvPr>
            <p:cNvPicPr>
              <a:picLocks noChangeAspect="1"/>
            </p:cNvPicPr>
            <p:nvPr/>
          </p:nvPicPr>
          <p:blipFill>
            <a:blip r:embed="rId13"/>
            <a:stretch>
              <a:fillRect/>
            </a:stretch>
          </p:blipFill>
          <p:spPr>
            <a:xfrm>
              <a:off x="8547604" y="4546283"/>
              <a:ext cx="530225" cy="225425"/>
            </a:xfrm>
            <a:prstGeom prst="rect">
              <a:avLst/>
            </a:prstGeom>
          </p:spPr>
        </p:pic>
      </p:grpSp>
      <p:grpSp>
        <p:nvGrpSpPr>
          <p:cNvPr id="58" name="Group 57">
            <a:extLst>
              <a:ext uri="{FF2B5EF4-FFF2-40B4-BE49-F238E27FC236}">
                <a16:creationId xmlns:a16="http://schemas.microsoft.com/office/drawing/2014/main" id="{C4B58202-EF33-B245-8FEE-D175EFBEE391}"/>
              </a:ext>
            </a:extLst>
          </p:cNvPr>
          <p:cNvGrpSpPr/>
          <p:nvPr/>
        </p:nvGrpSpPr>
        <p:grpSpPr>
          <a:xfrm>
            <a:off x="9160763" y="3879914"/>
            <a:ext cx="566928" cy="566928"/>
            <a:chOff x="9204388" y="4728845"/>
            <a:chExt cx="566928" cy="566928"/>
          </a:xfrm>
        </p:grpSpPr>
        <p:sp>
          <p:nvSpPr>
            <p:cNvPr id="49" name="Oval 48">
              <a:extLst>
                <a:ext uri="{FF2B5EF4-FFF2-40B4-BE49-F238E27FC236}">
                  <a16:creationId xmlns:a16="http://schemas.microsoft.com/office/drawing/2014/main" id="{0552645B-8D18-144B-9616-F16B47E20034}"/>
                </a:ext>
              </a:extLst>
            </p:cNvPr>
            <p:cNvSpPr/>
            <p:nvPr/>
          </p:nvSpPr>
          <p:spPr>
            <a:xfrm>
              <a:off x="9204388" y="4728845"/>
              <a:ext cx="566928" cy="566928"/>
            </a:xfrm>
            <a:prstGeom prst="ellipse">
              <a:avLst/>
            </a:prstGeom>
            <a:solidFill>
              <a:srgbClr val="225F91"/>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a:extLst>
                <a:ext uri="{FF2B5EF4-FFF2-40B4-BE49-F238E27FC236}">
                  <a16:creationId xmlns:a16="http://schemas.microsoft.com/office/drawing/2014/main" id="{147CCEBA-B95F-4940-8439-5A807E089432}"/>
                </a:ext>
              </a:extLst>
            </p:cNvPr>
            <p:cNvPicPr>
              <a:picLocks noChangeAspect="1"/>
            </p:cNvPicPr>
            <p:nvPr/>
          </p:nvPicPr>
          <p:blipFill>
            <a:blip r:embed="rId14"/>
            <a:stretch>
              <a:fillRect/>
            </a:stretch>
          </p:blipFill>
          <p:spPr>
            <a:xfrm>
              <a:off x="9308465" y="4832922"/>
              <a:ext cx="358775" cy="358775"/>
            </a:xfrm>
            <a:prstGeom prst="rect">
              <a:avLst/>
            </a:prstGeom>
          </p:spPr>
        </p:pic>
      </p:grpSp>
      <p:grpSp>
        <p:nvGrpSpPr>
          <p:cNvPr id="67" name="Group 66">
            <a:extLst>
              <a:ext uri="{FF2B5EF4-FFF2-40B4-BE49-F238E27FC236}">
                <a16:creationId xmlns:a16="http://schemas.microsoft.com/office/drawing/2014/main" id="{D786ED13-3ABE-D846-970E-3D1EC2B7EB33}"/>
              </a:ext>
            </a:extLst>
          </p:cNvPr>
          <p:cNvGrpSpPr/>
          <p:nvPr/>
        </p:nvGrpSpPr>
        <p:grpSpPr>
          <a:xfrm>
            <a:off x="10102601" y="4946651"/>
            <a:ext cx="566928" cy="566928"/>
            <a:chOff x="9987218" y="4266692"/>
            <a:chExt cx="566928" cy="566928"/>
          </a:xfrm>
        </p:grpSpPr>
        <p:sp>
          <p:nvSpPr>
            <p:cNvPr id="59" name="Oval 58">
              <a:extLst>
                <a:ext uri="{FF2B5EF4-FFF2-40B4-BE49-F238E27FC236}">
                  <a16:creationId xmlns:a16="http://schemas.microsoft.com/office/drawing/2014/main" id="{EFF5B5D4-2BD7-C049-98F1-83F7E884EA94}"/>
                </a:ext>
              </a:extLst>
            </p:cNvPr>
            <p:cNvSpPr/>
            <p:nvPr/>
          </p:nvSpPr>
          <p:spPr>
            <a:xfrm>
              <a:off x="9987218" y="4266692"/>
              <a:ext cx="566928" cy="566928"/>
            </a:xfrm>
            <a:prstGeom prst="ellipse">
              <a:avLst/>
            </a:prstGeom>
            <a:solidFill>
              <a:srgbClr val="01834F"/>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44F6882F-9B18-654B-BDB3-61DD8FC41427}"/>
                </a:ext>
              </a:extLst>
            </p:cNvPr>
            <p:cNvPicPr>
              <a:picLocks noChangeAspect="1"/>
            </p:cNvPicPr>
            <p:nvPr/>
          </p:nvPicPr>
          <p:blipFill>
            <a:blip r:embed="rId15"/>
            <a:stretch>
              <a:fillRect/>
            </a:stretch>
          </p:blipFill>
          <p:spPr>
            <a:xfrm>
              <a:off x="10029382" y="4437444"/>
              <a:ext cx="476250" cy="263525"/>
            </a:xfrm>
            <a:prstGeom prst="rect">
              <a:avLst/>
            </a:prstGeom>
          </p:spPr>
        </p:pic>
      </p:grpSp>
      <p:grpSp>
        <p:nvGrpSpPr>
          <p:cNvPr id="70" name="Group 69">
            <a:extLst>
              <a:ext uri="{FF2B5EF4-FFF2-40B4-BE49-F238E27FC236}">
                <a16:creationId xmlns:a16="http://schemas.microsoft.com/office/drawing/2014/main" id="{D7DBBAD7-2F2E-2244-8670-34FF20C827FD}"/>
              </a:ext>
            </a:extLst>
          </p:cNvPr>
          <p:cNvGrpSpPr/>
          <p:nvPr/>
        </p:nvGrpSpPr>
        <p:grpSpPr>
          <a:xfrm>
            <a:off x="10865298" y="5411916"/>
            <a:ext cx="566928" cy="566928"/>
            <a:chOff x="10801798" y="4760913"/>
            <a:chExt cx="566928" cy="566928"/>
          </a:xfrm>
        </p:grpSpPr>
        <p:sp>
          <p:nvSpPr>
            <p:cNvPr id="61" name="Oval 60">
              <a:extLst>
                <a:ext uri="{FF2B5EF4-FFF2-40B4-BE49-F238E27FC236}">
                  <a16:creationId xmlns:a16="http://schemas.microsoft.com/office/drawing/2014/main" id="{A768722D-A82B-8D4F-95F4-5F80CA66F724}"/>
                </a:ext>
              </a:extLst>
            </p:cNvPr>
            <p:cNvSpPr/>
            <p:nvPr/>
          </p:nvSpPr>
          <p:spPr>
            <a:xfrm>
              <a:off x="10801798" y="4760913"/>
              <a:ext cx="566928" cy="566928"/>
            </a:xfrm>
            <a:prstGeom prst="ellipse">
              <a:avLst/>
            </a:prstGeom>
            <a:solidFill>
              <a:srgbClr val="00508E"/>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E67C11E5-4AA6-CA4D-AC89-BCF359B1E577}"/>
                </a:ext>
              </a:extLst>
            </p:cNvPr>
            <p:cNvPicPr>
              <a:picLocks noChangeAspect="1"/>
            </p:cNvPicPr>
            <p:nvPr/>
          </p:nvPicPr>
          <p:blipFill>
            <a:blip r:embed="rId16"/>
            <a:stretch>
              <a:fillRect/>
            </a:stretch>
          </p:blipFill>
          <p:spPr>
            <a:xfrm>
              <a:off x="10853487" y="4852290"/>
              <a:ext cx="463550" cy="358775"/>
            </a:xfrm>
            <a:prstGeom prst="rect">
              <a:avLst/>
            </a:prstGeom>
          </p:spPr>
        </p:pic>
      </p:grpSp>
      <p:grpSp>
        <p:nvGrpSpPr>
          <p:cNvPr id="73" name="Group 72">
            <a:extLst>
              <a:ext uri="{FF2B5EF4-FFF2-40B4-BE49-F238E27FC236}">
                <a16:creationId xmlns:a16="http://schemas.microsoft.com/office/drawing/2014/main" id="{E8D73AC0-29F5-3943-A08F-68B22E68092E}"/>
              </a:ext>
            </a:extLst>
          </p:cNvPr>
          <p:cNvGrpSpPr/>
          <p:nvPr/>
        </p:nvGrpSpPr>
        <p:grpSpPr>
          <a:xfrm>
            <a:off x="10829613" y="3843243"/>
            <a:ext cx="566928" cy="566928"/>
            <a:chOff x="10830306" y="3312986"/>
            <a:chExt cx="566928" cy="566928"/>
          </a:xfrm>
        </p:grpSpPr>
        <p:sp>
          <p:nvSpPr>
            <p:cNvPr id="60" name="Oval 59">
              <a:extLst>
                <a:ext uri="{FF2B5EF4-FFF2-40B4-BE49-F238E27FC236}">
                  <a16:creationId xmlns:a16="http://schemas.microsoft.com/office/drawing/2014/main" id="{B7EC674B-555D-2D47-B079-9EF9ED9661A4}"/>
                </a:ext>
              </a:extLst>
            </p:cNvPr>
            <p:cNvSpPr/>
            <p:nvPr/>
          </p:nvSpPr>
          <p:spPr>
            <a:xfrm>
              <a:off x="10830306" y="3312986"/>
              <a:ext cx="566928" cy="566928"/>
            </a:xfrm>
            <a:prstGeom prst="ellipse">
              <a:avLst/>
            </a:prstGeom>
            <a:solidFill>
              <a:srgbClr val="99C93F"/>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7C19AEDA-B11C-6D4F-8BFA-631D2A8CD39E}"/>
                </a:ext>
              </a:extLst>
            </p:cNvPr>
            <p:cNvPicPr>
              <a:picLocks noChangeAspect="1"/>
            </p:cNvPicPr>
            <p:nvPr/>
          </p:nvPicPr>
          <p:blipFill>
            <a:blip r:embed="rId17"/>
            <a:stretch>
              <a:fillRect/>
            </a:stretch>
          </p:blipFill>
          <p:spPr>
            <a:xfrm>
              <a:off x="10948670" y="3407538"/>
              <a:ext cx="330200" cy="377825"/>
            </a:xfrm>
            <a:prstGeom prst="rect">
              <a:avLst/>
            </a:prstGeom>
          </p:spPr>
        </p:pic>
      </p:grpSp>
      <p:grpSp>
        <p:nvGrpSpPr>
          <p:cNvPr id="76" name="Group 75">
            <a:extLst>
              <a:ext uri="{FF2B5EF4-FFF2-40B4-BE49-F238E27FC236}">
                <a16:creationId xmlns:a16="http://schemas.microsoft.com/office/drawing/2014/main" id="{2BB6A430-FD30-BD4F-98E3-8D0FC7B1F9D0}"/>
              </a:ext>
            </a:extLst>
          </p:cNvPr>
          <p:cNvGrpSpPr/>
          <p:nvPr/>
        </p:nvGrpSpPr>
        <p:grpSpPr>
          <a:xfrm>
            <a:off x="11686886" y="4453636"/>
            <a:ext cx="566928" cy="566928"/>
            <a:chOff x="12257343" y="4550156"/>
            <a:chExt cx="566928" cy="566928"/>
          </a:xfrm>
        </p:grpSpPr>
        <p:sp>
          <p:nvSpPr>
            <p:cNvPr id="62" name="Oval 61">
              <a:extLst>
                <a:ext uri="{FF2B5EF4-FFF2-40B4-BE49-F238E27FC236}">
                  <a16:creationId xmlns:a16="http://schemas.microsoft.com/office/drawing/2014/main" id="{800EDC58-4048-304C-947F-37DDBDEA2280}"/>
                </a:ext>
              </a:extLst>
            </p:cNvPr>
            <p:cNvSpPr/>
            <p:nvPr/>
          </p:nvSpPr>
          <p:spPr>
            <a:xfrm>
              <a:off x="12257343" y="4550156"/>
              <a:ext cx="566928" cy="566928"/>
            </a:xfrm>
            <a:prstGeom prst="ellipse">
              <a:avLst/>
            </a:prstGeom>
            <a:solidFill>
              <a:schemeClr val="accent2"/>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AB0F8A64-1B5D-3449-AA53-91D774094F45}"/>
                </a:ext>
              </a:extLst>
            </p:cNvPr>
            <p:cNvPicPr>
              <a:picLocks noChangeAspect="1"/>
            </p:cNvPicPr>
            <p:nvPr/>
          </p:nvPicPr>
          <p:blipFill>
            <a:blip r:embed="rId18"/>
            <a:stretch>
              <a:fillRect/>
            </a:stretch>
          </p:blipFill>
          <p:spPr>
            <a:xfrm>
              <a:off x="12349291" y="4695635"/>
              <a:ext cx="389382" cy="301371"/>
            </a:xfrm>
            <a:prstGeom prst="rect">
              <a:avLst/>
            </a:prstGeom>
          </p:spPr>
        </p:pic>
      </p:grpSp>
      <p:grpSp>
        <p:nvGrpSpPr>
          <p:cNvPr id="81" name="Group 80">
            <a:extLst>
              <a:ext uri="{FF2B5EF4-FFF2-40B4-BE49-F238E27FC236}">
                <a16:creationId xmlns:a16="http://schemas.microsoft.com/office/drawing/2014/main" id="{274E8D88-B2B2-EC40-AA18-F4F551640088}"/>
              </a:ext>
            </a:extLst>
          </p:cNvPr>
          <p:cNvGrpSpPr/>
          <p:nvPr/>
        </p:nvGrpSpPr>
        <p:grpSpPr>
          <a:xfrm>
            <a:off x="11791534" y="3729452"/>
            <a:ext cx="566928" cy="566928"/>
            <a:chOff x="12297153" y="3809492"/>
            <a:chExt cx="566928" cy="566928"/>
          </a:xfrm>
        </p:grpSpPr>
        <p:sp>
          <p:nvSpPr>
            <p:cNvPr id="63" name="Oval 62">
              <a:extLst>
                <a:ext uri="{FF2B5EF4-FFF2-40B4-BE49-F238E27FC236}">
                  <a16:creationId xmlns:a16="http://schemas.microsoft.com/office/drawing/2014/main" id="{42C0C81B-D81E-6C4E-AD67-ECE6E7EF176E}"/>
                </a:ext>
              </a:extLst>
            </p:cNvPr>
            <p:cNvSpPr/>
            <p:nvPr/>
          </p:nvSpPr>
          <p:spPr>
            <a:xfrm>
              <a:off x="12297153" y="3809492"/>
              <a:ext cx="566928" cy="566928"/>
            </a:xfrm>
            <a:prstGeom prst="ellipse">
              <a:avLst/>
            </a:prstGeom>
            <a:solidFill>
              <a:srgbClr val="F47920"/>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 name="Picture 77">
              <a:extLst>
                <a:ext uri="{FF2B5EF4-FFF2-40B4-BE49-F238E27FC236}">
                  <a16:creationId xmlns:a16="http://schemas.microsoft.com/office/drawing/2014/main" id="{80024D3E-4CDA-DA49-AC30-F433DD08573E}"/>
                </a:ext>
              </a:extLst>
            </p:cNvPr>
            <p:cNvPicPr>
              <a:picLocks noChangeAspect="1"/>
            </p:cNvPicPr>
            <p:nvPr/>
          </p:nvPicPr>
          <p:blipFill>
            <a:blip r:embed="rId19"/>
            <a:stretch>
              <a:fillRect/>
            </a:stretch>
          </p:blipFill>
          <p:spPr>
            <a:xfrm>
              <a:off x="12336142" y="3992944"/>
              <a:ext cx="495300" cy="206375"/>
            </a:xfrm>
            <a:prstGeom prst="rect">
              <a:avLst/>
            </a:prstGeom>
          </p:spPr>
        </p:pic>
      </p:grpSp>
      <p:grpSp>
        <p:nvGrpSpPr>
          <p:cNvPr id="82" name="Group 81">
            <a:extLst>
              <a:ext uri="{FF2B5EF4-FFF2-40B4-BE49-F238E27FC236}">
                <a16:creationId xmlns:a16="http://schemas.microsoft.com/office/drawing/2014/main" id="{B05132B5-9AE6-4240-8D0D-C3CB4E3F5FE5}"/>
              </a:ext>
            </a:extLst>
          </p:cNvPr>
          <p:cNvGrpSpPr/>
          <p:nvPr/>
        </p:nvGrpSpPr>
        <p:grpSpPr>
          <a:xfrm>
            <a:off x="11941775" y="3117342"/>
            <a:ext cx="566928" cy="566928"/>
            <a:chOff x="12346243" y="3180842"/>
            <a:chExt cx="566928" cy="566928"/>
          </a:xfrm>
        </p:grpSpPr>
        <p:sp>
          <p:nvSpPr>
            <p:cNvPr id="64" name="Oval 63">
              <a:extLst>
                <a:ext uri="{FF2B5EF4-FFF2-40B4-BE49-F238E27FC236}">
                  <a16:creationId xmlns:a16="http://schemas.microsoft.com/office/drawing/2014/main" id="{2174347D-24F3-1F4B-A89A-5F1D27FD3856}"/>
                </a:ext>
              </a:extLst>
            </p:cNvPr>
            <p:cNvSpPr/>
            <p:nvPr/>
          </p:nvSpPr>
          <p:spPr>
            <a:xfrm>
              <a:off x="12346243" y="3180842"/>
              <a:ext cx="566928" cy="566928"/>
            </a:xfrm>
            <a:prstGeom prst="ellipse">
              <a:avLst/>
            </a:prstGeom>
            <a:solidFill>
              <a:srgbClr val="498FCB"/>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A4C96541-03E7-0841-95E6-2793EEAE488A}"/>
                </a:ext>
              </a:extLst>
            </p:cNvPr>
            <p:cNvPicPr>
              <a:picLocks noChangeAspect="1"/>
            </p:cNvPicPr>
            <p:nvPr/>
          </p:nvPicPr>
          <p:blipFill>
            <a:blip r:embed="rId20"/>
            <a:stretch>
              <a:fillRect/>
            </a:stretch>
          </p:blipFill>
          <p:spPr>
            <a:xfrm>
              <a:off x="12367770" y="3376994"/>
              <a:ext cx="523875" cy="225425"/>
            </a:xfrm>
            <a:prstGeom prst="rect">
              <a:avLst/>
            </a:prstGeom>
          </p:spPr>
        </p:pic>
      </p:grpSp>
      <p:sp>
        <p:nvSpPr>
          <p:cNvPr id="2" name="Slide Number Placeholder 1">
            <a:extLst>
              <a:ext uri="{FF2B5EF4-FFF2-40B4-BE49-F238E27FC236}">
                <a16:creationId xmlns:a16="http://schemas.microsoft.com/office/drawing/2014/main" id="{F888E983-14D6-4948-973E-C698C65FBDCE}"/>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7" name="Title 6">
            <a:extLst>
              <a:ext uri="{FF2B5EF4-FFF2-40B4-BE49-F238E27FC236}">
                <a16:creationId xmlns:a16="http://schemas.microsoft.com/office/drawing/2014/main" id="{4D940FE6-D1AB-DB47-ADE3-F3505A7AF82E}"/>
              </a:ext>
            </a:extLst>
          </p:cNvPr>
          <p:cNvSpPr>
            <a:spLocks noGrp="1"/>
          </p:cNvSpPr>
          <p:nvPr>
            <p:ph type="title"/>
          </p:nvPr>
        </p:nvSpPr>
        <p:spPr/>
        <p:txBody>
          <a:bodyPr/>
          <a:lstStyle/>
          <a:p>
            <a:r>
              <a:rPr lang="en-US" b="0" dirty="0">
                <a:solidFill>
                  <a:srgbClr val="616265"/>
                </a:solidFill>
              </a:rPr>
              <a:t>DOE’s 17 </a:t>
            </a:r>
            <a:r>
              <a:rPr lang="en-US" dirty="0"/>
              <a:t>national laboratories </a:t>
            </a:r>
            <a:r>
              <a:rPr lang="en-US" b="0" dirty="0">
                <a:solidFill>
                  <a:srgbClr val="616265"/>
                </a:solidFill>
              </a:rPr>
              <a:t>tackle</a:t>
            </a:r>
            <a:r>
              <a:rPr lang="en-US" dirty="0">
                <a:solidFill>
                  <a:srgbClr val="616265"/>
                </a:solidFill>
              </a:rPr>
              <a:t> </a:t>
            </a:r>
            <a:br>
              <a:rPr lang="en-US" dirty="0">
                <a:solidFill>
                  <a:srgbClr val="616265"/>
                </a:solidFill>
              </a:rPr>
            </a:br>
            <a:r>
              <a:rPr lang="en-US" b="0" dirty="0">
                <a:solidFill>
                  <a:srgbClr val="616265"/>
                </a:solidFill>
              </a:rPr>
              <a:t>critical scien</a:t>
            </a:r>
            <a:r>
              <a:rPr lang="en-US" b="0" dirty="0">
                <a:solidFill>
                  <a:schemeClr val="tx1"/>
                </a:solidFill>
              </a:rPr>
              <a:t>tif</a:t>
            </a:r>
            <a:r>
              <a:rPr lang="en-US" b="0" dirty="0">
                <a:solidFill>
                  <a:srgbClr val="616265"/>
                </a:solidFill>
              </a:rPr>
              <a:t>ic challenges</a:t>
            </a:r>
            <a:endParaRPr lang="en-US" dirty="0"/>
          </a:p>
        </p:txBody>
      </p:sp>
    </p:spTree>
    <p:extLst>
      <p:ext uri="{BB962C8B-B14F-4D97-AF65-F5344CB8AC3E}">
        <p14:creationId xmlns:p14="http://schemas.microsoft.com/office/powerpoint/2010/main" val="6210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4D8B81-428D-FD4E-BF3A-45C1C31752B2}"/>
              </a:ext>
            </a:extLst>
          </p:cNvPr>
          <p:cNvPicPr>
            <a:picLocks noChangeAspect="1"/>
          </p:cNvPicPr>
          <p:nvPr/>
        </p:nvPicPr>
        <p:blipFill>
          <a:blip r:embed="rId3"/>
          <a:stretch>
            <a:fillRect/>
          </a:stretch>
        </p:blipFill>
        <p:spPr>
          <a:xfrm>
            <a:off x="1371600" y="1828800"/>
            <a:ext cx="12801600" cy="5943600"/>
          </a:xfrm>
          <a:prstGeom prst="rect">
            <a:avLst/>
          </a:prstGeom>
        </p:spPr>
      </p:pic>
      <p:grpSp>
        <p:nvGrpSpPr>
          <p:cNvPr id="19" name="Group 18">
            <a:extLst>
              <a:ext uri="{FF2B5EF4-FFF2-40B4-BE49-F238E27FC236}">
                <a16:creationId xmlns:a16="http://schemas.microsoft.com/office/drawing/2014/main" id="{BF344A37-E60C-C747-9828-936AEA4F3E95}"/>
              </a:ext>
            </a:extLst>
          </p:cNvPr>
          <p:cNvGrpSpPr/>
          <p:nvPr/>
        </p:nvGrpSpPr>
        <p:grpSpPr>
          <a:xfrm>
            <a:off x="3715697" y="2109853"/>
            <a:ext cx="566928" cy="566928"/>
            <a:chOff x="4571997" y="2052828"/>
            <a:chExt cx="566928" cy="566928"/>
          </a:xfrm>
        </p:grpSpPr>
        <p:sp>
          <p:nvSpPr>
            <p:cNvPr id="15" name="Oval 14">
              <a:extLst>
                <a:ext uri="{FF2B5EF4-FFF2-40B4-BE49-F238E27FC236}">
                  <a16:creationId xmlns:a16="http://schemas.microsoft.com/office/drawing/2014/main" id="{4F893015-2F7C-6B4C-9B2C-4735DF98C24B}"/>
                </a:ext>
              </a:extLst>
            </p:cNvPr>
            <p:cNvSpPr/>
            <p:nvPr/>
          </p:nvSpPr>
          <p:spPr>
            <a:xfrm>
              <a:off x="4571997" y="2052828"/>
              <a:ext cx="566928" cy="566928"/>
            </a:xfrm>
            <a:prstGeom prst="ellipse">
              <a:avLst/>
            </a:prstGeom>
            <a:solidFill>
              <a:srgbClr val="D97805"/>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535A19E-FDBA-7345-B325-B80D558DEDC2}"/>
                </a:ext>
              </a:extLst>
            </p:cNvPr>
            <p:cNvPicPr>
              <a:picLocks noChangeAspect="1"/>
            </p:cNvPicPr>
            <p:nvPr/>
          </p:nvPicPr>
          <p:blipFill>
            <a:blip r:embed="rId4"/>
            <a:stretch>
              <a:fillRect/>
            </a:stretch>
          </p:blipFill>
          <p:spPr>
            <a:xfrm>
              <a:off x="4652261" y="2150555"/>
              <a:ext cx="457200" cy="358775"/>
            </a:xfrm>
            <a:prstGeom prst="rect">
              <a:avLst/>
            </a:prstGeom>
          </p:spPr>
        </p:pic>
      </p:grpSp>
      <p:grpSp>
        <p:nvGrpSpPr>
          <p:cNvPr id="22" name="Group 21">
            <a:extLst>
              <a:ext uri="{FF2B5EF4-FFF2-40B4-BE49-F238E27FC236}">
                <a16:creationId xmlns:a16="http://schemas.microsoft.com/office/drawing/2014/main" id="{1D3B5352-E72C-E344-9CC7-0C20565848E7}"/>
              </a:ext>
            </a:extLst>
          </p:cNvPr>
          <p:cNvGrpSpPr/>
          <p:nvPr/>
        </p:nvGrpSpPr>
        <p:grpSpPr>
          <a:xfrm>
            <a:off x="4848922" y="2967228"/>
            <a:ext cx="566928" cy="566928"/>
            <a:chOff x="5715697" y="2379853"/>
            <a:chExt cx="566928" cy="566928"/>
          </a:xfrm>
        </p:grpSpPr>
        <p:sp>
          <p:nvSpPr>
            <p:cNvPr id="18" name="Oval 17">
              <a:extLst>
                <a:ext uri="{FF2B5EF4-FFF2-40B4-BE49-F238E27FC236}">
                  <a16:creationId xmlns:a16="http://schemas.microsoft.com/office/drawing/2014/main" id="{EBE1A006-EA94-8743-A743-660FE57CDF9E}"/>
                </a:ext>
              </a:extLst>
            </p:cNvPr>
            <p:cNvSpPr/>
            <p:nvPr/>
          </p:nvSpPr>
          <p:spPr>
            <a:xfrm>
              <a:off x="5715697" y="2379853"/>
              <a:ext cx="566928" cy="566928"/>
            </a:xfrm>
            <a:prstGeom prst="ellipse">
              <a:avLst/>
            </a:prstGeom>
            <a:solidFill>
              <a:srgbClr val="0068A5"/>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28A8E4CD-BC69-9646-8657-AF72CAA777DA}"/>
                </a:ext>
              </a:extLst>
            </p:cNvPr>
            <p:cNvPicPr>
              <a:picLocks noChangeAspect="1"/>
            </p:cNvPicPr>
            <p:nvPr/>
          </p:nvPicPr>
          <p:blipFill>
            <a:blip r:embed="rId5"/>
            <a:stretch>
              <a:fillRect/>
            </a:stretch>
          </p:blipFill>
          <p:spPr>
            <a:xfrm>
              <a:off x="5751511" y="2520442"/>
              <a:ext cx="495300" cy="285750"/>
            </a:xfrm>
            <a:prstGeom prst="rect">
              <a:avLst/>
            </a:prstGeom>
          </p:spPr>
        </p:pic>
      </p:grpSp>
      <p:grpSp>
        <p:nvGrpSpPr>
          <p:cNvPr id="26" name="Group 25">
            <a:extLst>
              <a:ext uri="{FF2B5EF4-FFF2-40B4-BE49-F238E27FC236}">
                <a16:creationId xmlns:a16="http://schemas.microsoft.com/office/drawing/2014/main" id="{83F8C196-2697-9541-B699-E0C1FD5841B3}"/>
              </a:ext>
            </a:extLst>
          </p:cNvPr>
          <p:cNvGrpSpPr/>
          <p:nvPr/>
        </p:nvGrpSpPr>
        <p:grpSpPr>
          <a:xfrm>
            <a:off x="6083297" y="3913378"/>
            <a:ext cx="566928" cy="566928"/>
            <a:chOff x="6076947" y="3173603"/>
            <a:chExt cx="566928" cy="566928"/>
          </a:xfrm>
        </p:grpSpPr>
        <p:sp>
          <p:nvSpPr>
            <p:cNvPr id="23" name="Oval 22">
              <a:extLst>
                <a:ext uri="{FF2B5EF4-FFF2-40B4-BE49-F238E27FC236}">
                  <a16:creationId xmlns:a16="http://schemas.microsoft.com/office/drawing/2014/main" id="{08E9EBF0-EC2D-7549-93AA-217E15B604E3}"/>
                </a:ext>
              </a:extLst>
            </p:cNvPr>
            <p:cNvSpPr/>
            <p:nvPr/>
          </p:nvSpPr>
          <p:spPr>
            <a:xfrm>
              <a:off x="6076947" y="3173603"/>
              <a:ext cx="566928" cy="566928"/>
            </a:xfrm>
            <a:prstGeom prst="ellipse">
              <a:avLst/>
            </a:prstGeom>
            <a:solidFill>
              <a:srgbClr val="007AC3"/>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1CADC574-309D-A542-A2F0-788777F7E974}"/>
                </a:ext>
              </a:extLst>
            </p:cNvPr>
            <p:cNvPicPr>
              <a:picLocks noChangeAspect="1"/>
            </p:cNvPicPr>
            <p:nvPr/>
          </p:nvPicPr>
          <p:blipFill>
            <a:blip r:embed="rId6"/>
            <a:stretch>
              <a:fillRect/>
            </a:stretch>
          </p:blipFill>
          <p:spPr>
            <a:xfrm>
              <a:off x="6104824" y="3387217"/>
              <a:ext cx="511175" cy="139700"/>
            </a:xfrm>
            <a:prstGeom prst="rect">
              <a:avLst/>
            </a:prstGeom>
          </p:spPr>
        </p:pic>
      </p:grpSp>
      <p:grpSp>
        <p:nvGrpSpPr>
          <p:cNvPr id="38" name="Group 37">
            <a:extLst>
              <a:ext uri="{FF2B5EF4-FFF2-40B4-BE49-F238E27FC236}">
                <a16:creationId xmlns:a16="http://schemas.microsoft.com/office/drawing/2014/main" id="{4D9FA922-2427-5D43-BF93-48826657E26D}"/>
              </a:ext>
            </a:extLst>
          </p:cNvPr>
          <p:cNvGrpSpPr/>
          <p:nvPr/>
        </p:nvGrpSpPr>
        <p:grpSpPr>
          <a:xfrm>
            <a:off x="3407852" y="4214050"/>
            <a:ext cx="566928" cy="586550"/>
            <a:chOff x="4222747" y="4248848"/>
            <a:chExt cx="566928" cy="586550"/>
          </a:xfrm>
        </p:grpSpPr>
        <p:sp>
          <p:nvSpPr>
            <p:cNvPr id="29" name="Oval 28">
              <a:extLst>
                <a:ext uri="{FF2B5EF4-FFF2-40B4-BE49-F238E27FC236}">
                  <a16:creationId xmlns:a16="http://schemas.microsoft.com/office/drawing/2014/main" id="{5EF5A333-3C6B-E646-A205-4DD3EE319E98}"/>
                </a:ext>
              </a:extLst>
            </p:cNvPr>
            <p:cNvSpPr/>
            <p:nvPr/>
          </p:nvSpPr>
          <p:spPr>
            <a:xfrm>
              <a:off x="4222747" y="4268470"/>
              <a:ext cx="566928" cy="566928"/>
            </a:xfrm>
            <a:prstGeom prst="ellipse">
              <a:avLst/>
            </a:prstGeom>
            <a:solidFill>
              <a:srgbClr val="2E3092"/>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94009997-85C9-6B49-B0AD-64D29051BD8A}"/>
                </a:ext>
              </a:extLst>
            </p:cNvPr>
            <p:cNvPicPr>
              <a:picLocks noChangeAspect="1"/>
            </p:cNvPicPr>
            <p:nvPr/>
          </p:nvPicPr>
          <p:blipFill>
            <a:blip r:embed="rId7"/>
            <a:stretch>
              <a:fillRect/>
            </a:stretch>
          </p:blipFill>
          <p:spPr>
            <a:xfrm>
              <a:off x="4325679" y="4248848"/>
              <a:ext cx="457200" cy="549275"/>
            </a:xfrm>
            <a:prstGeom prst="rect">
              <a:avLst/>
            </a:prstGeom>
          </p:spPr>
        </p:pic>
      </p:grpSp>
      <p:grpSp>
        <p:nvGrpSpPr>
          <p:cNvPr id="43" name="Group 42">
            <a:extLst>
              <a:ext uri="{FF2B5EF4-FFF2-40B4-BE49-F238E27FC236}">
                <a16:creationId xmlns:a16="http://schemas.microsoft.com/office/drawing/2014/main" id="{FF012AFF-E9F7-9A4F-B56D-0E441E2112DF}"/>
              </a:ext>
            </a:extLst>
          </p:cNvPr>
          <p:cNvGrpSpPr/>
          <p:nvPr/>
        </p:nvGrpSpPr>
        <p:grpSpPr>
          <a:xfrm>
            <a:off x="5807421" y="4899025"/>
            <a:ext cx="570801" cy="566928"/>
            <a:chOff x="4927114" y="4857814"/>
            <a:chExt cx="570801" cy="566928"/>
          </a:xfrm>
        </p:grpSpPr>
        <p:sp>
          <p:nvSpPr>
            <p:cNvPr id="39" name="Oval 38">
              <a:extLst>
                <a:ext uri="{FF2B5EF4-FFF2-40B4-BE49-F238E27FC236}">
                  <a16:creationId xmlns:a16="http://schemas.microsoft.com/office/drawing/2014/main" id="{376D865F-C285-A847-B335-86352F9969C0}"/>
                </a:ext>
              </a:extLst>
            </p:cNvPr>
            <p:cNvSpPr/>
            <p:nvPr/>
          </p:nvSpPr>
          <p:spPr>
            <a:xfrm>
              <a:off x="4930987" y="4857814"/>
              <a:ext cx="566928" cy="566928"/>
            </a:xfrm>
            <a:prstGeom prst="ellipse">
              <a:avLst/>
            </a:prstGeom>
            <a:solidFill>
              <a:srgbClr val="395EA5"/>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AA8E5E5-645F-504A-A3A4-4246981E42C4}"/>
                </a:ext>
              </a:extLst>
            </p:cNvPr>
            <p:cNvPicPr>
              <a:picLocks noChangeAspect="1"/>
            </p:cNvPicPr>
            <p:nvPr/>
          </p:nvPicPr>
          <p:blipFill>
            <a:blip r:embed="rId8"/>
            <a:stretch>
              <a:fillRect/>
            </a:stretch>
          </p:blipFill>
          <p:spPr>
            <a:xfrm>
              <a:off x="4927114" y="5003166"/>
              <a:ext cx="549275" cy="238125"/>
            </a:xfrm>
            <a:prstGeom prst="rect">
              <a:avLst/>
            </a:prstGeom>
          </p:spPr>
        </p:pic>
      </p:grpSp>
      <p:grpSp>
        <p:nvGrpSpPr>
          <p:cNvPr id="67" name="Group 66">
            <a:extLst>
              <a:ext uri="{FF2B5EF4-FFF2-40B4-BE49-F238E27FC236}">
                <a16:creationId xmlns:a16="http://schemas.microsoft.com/office/drawing/2014/main" id="{D786ED13-3ABE-D846-970E-3D1EC2B7EB33}"/>
              </a:ext>
            </a:extLst>
          </p:cNvPr>
          <p:cNvGrpSpPr/>
          <p:nvPr/>
        </p:nvGrpSpPr>
        <p:grpSpPr>
          <a:xfrm>
            <a:off x="10102601" y="4946651"/>
            <a:ext cx="566928" cy="566928"/>
            <a:chOff x="9987218" y="4266692"/>
            <a:chExt cx="566928" cy="566928"/>
          </a:xfrm>
        </p:grpSpPr>
        <p:sp>
          <p:nvSpPr>
            <p:cNvPr id="59" name="Oval 58">
              <a:extLst>
                <a:ext uri="{FF2B5EF4-FFF2-40B4-BE49-F238E27FC236}">
                  <a16:creationId xmlns:a16="http://schemas.microsoft.com/office/drawing/2014/main" id="{EFF5B5D4-2BD7-C049-98F1-83F7E884EA94}"/>
                </a:ext>
              </a:extLst>
            </p:cNvPr>
            <p:cNvSpPr/>
            <p:nvPr/>
          </p:nvSpPr>
          <p:spPr>
            <a:xfrm>
              <a:off x="9987218" y="4266692"/>
              <a:ext cx="566928" cy="566928"/>
            </a:xfrm>
            <a:prstGeom prst="ellipse">
              <a:avLst/>
            </a:prstGeom>
            <a:solidFill>
              <a:srgbClr val="01834F"/>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44F6882F-9B18-654B-BDB3-61DD8FC41427}"/>
                </a:ext>
              </a:extLst>
            </p:cNvPr>
            <p:cNvPicPr>
              <a:picLocks noChangeAspect="1"/>
            </p:cNvPicPr>
            <p:nvPr/>
          </p:nvPicPr>
          <p:blipFill>
            <a:blip r:embed="rId9"/>
            <a:stretch>
              <a:fillRect/>
            </a:stretch>
          </p:blipFill>
          <p:spPr>
            <a:xfrm>
              <a:off x="10029382" y="4437444"/>
              <a:ext cx="476250" cy="263525"/>
            </a:xfrm>
            <a:prstGeom prst="rect">
              <a:avLst/>
            </a:prstGeom>
          </p:spPr>
        </p:pic>
      </p:grpSp>
      <p:grpSp>
        <p:nvGrpSpPr>
          <p:cNvPr id="70" name="Group 69">
            <a:extLst>
              <a:ext uri="{FF2B5EF4-FFF2-40B4-BE49-F238E27FC236}">
                <a16:creationId xmlns:a16="http://schemas.microsoft.com/office/drawing/2014/main" id="{D7DBBAD7-2F2E-2244-8670-34FF20C827FD}"/>
              </a:ext>
            </a:extLst>
          </p:cNvPr>
          <p:cNvGrpSpPr/>
          <p:nvPr/>
        </p:nvGrpSpPr>
        <p:grpSpPr>
          <a:xfrm>
            <a:off x="10865298" y="5411916"/>
            <a:ext cx="566928" cy="566928"/>
            <a:chOff x="10801798" y="4760913"/>
            <a:chExt cx="566928" cy="566928"/>
          </a:xfrm>
        </p:grpSpPr>
        <p:sp>
          <p:nvSpPr>
            <p:cNvPr id="61" name="Oval 60">
              <a:extLst>
                <a:ext uri="{FF2B5EF4-FFF2-40B4-BE49-F238E27FC236}">
                  <a16:creationId xmlns:a16="http://schemas.microsoft.com/office/drawing/2014/main" id="{A768722D-A82B-8D4F-95F4-5F80CA66F724}"/>
                </a:ext>
              </a:extLst>
            </p:cNvPr>
            <p:cNvSpPr/>
            <p:nvPr/>
          </p:nvSpPr>
          <p:spPr>
            <a:xfrm>
              <a:off x="10801798" y="4760913"/>
              <a:ext cx="566928" cy="566928"/>
            </a:xfrm>
            <a:prstGeom prst="ellipse">
              <a:avLst/>
            </a:prstGeom>
            <a:solidFill>
              <a:srgbClr val="00508E"/>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E67C11E5-4AA6-CA4D-AC89-BCF359B1E577}"/>
                </a:ext>
              </a:extLst>
            </p:cNvPr>
            <p:cNvPicPr>
              <a:picLocks noChangeAspect="1"/>
            </p:cNvPicPr>
            <p:nvPr/>
          </p:nvPicPr>
          <p:blipFill>
            <a:blip r:embed="rId10"/>
            <a:stretch>
              <a:fillRect/>
            </a:stretch>
          </p:blipFill>
          <p:spPr>
            <a:xfrm>
              <a:off x="10853487" y="4852290"/>
              <a:ext cx="463550" cy="358775"/>
            </a:xfrm>
            <a:prstGeom prst="rect">
              <a:avLst/>
            </a:prstGeom>
          </p:spPr>
        </p:pic>
      </p:grpSp>
      <p:grpSp>
        <p:nvGrpSpPr>
          <p:cNvPr id="82" name="Group 81">
            <a:extLst>
              <a:ext uri="{FF2B5EF4-FFF2-40B4-BE49-F238E27FC236}">
                <a16:creationId xmlns:a16="http://schemas.microsoft.com/office/drawing/2014/main" id="{B05132B5-9AE6-4240-8D0D-C3CB4E3F5FE5}"/>
              </a:ext>
            </a:extLst>
          </p:cNvPr>
          <p:cNvGrpSpPr/>
          <p:nvPr/>
        </p:nvGrpSpPr>
        <p:grpSpPr>
          <a:xfrm>
            <a:off x="11941775" y="3117342"/>
            <a:ext cx="566928" cy="566928"/>
            <a:chOff x="12346243" y="3180842"/>
            <a:chExt cx="566928" cy="566928"/>
          </a:xfrm>
        </p:grpSpPr>
        <p:sp>
          <p:nvSpPr>
            <p:cNvPr id="64" name="Oval 63">
              <a:extLst>
                <a:ext uri="{FF2B5EF4-FFF2-40B4-BE49-F238E27FC236}">
                  <a16:creationId xmlns:a16="http://schemas.microsoft.com/office/drawing/2014/main" id="{2174347D-24F3-1F4B-A89A-5F1D27FD3856}"/>
                </a:ext>
              </a:extLst>
            </p:cNvPr>
            <p:cNvSpPr/>
            <p:nvPr/>
          </p:nvSpPr>
          <p:spPr>
            <a:xfrm>
              <a:off x="12346243" y="3180842"/>
              <a:ext cx="566928" cy="566928"/>
            </a:xfrm>
            <a:prstGeom prst="ellipse">
              <a:avLst/>
            </a:prstGeom>
            <a:solidFill>
              <a:srgbClr val="498FCB"/>
            </a:solidFill>
            <a:ln>
              <a:solidFill>
                <a:schemeClr val="bg1"/>
              </a:solidFill>
            </a:ln>
            <a:effectLst>
              <a:outerShdw blurRad="127000" dist="12700" dir="5400000" sx="101000" sy="101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A4C96541-03E7-0841-95E6-2793EEAE488A}"/>
                </a:ext>
              </a:extLst>
            </p:cNvPr>
            <p:cNvPicPr>
              <a:picLocks noChangeAspect="1"/>
            </p:cNvPicPr>
            <p:nvPr/>
          </p:nvPicPr>
          <p:blipFill>
            <a:blip r:embed="rId11"/>
            <a:stretch>
              <a:fillRect/>
            </a:stretch>
          </p:blipFill>
          <p:spPr>
            <a:xfrm>
              <a:off x="12367770" y="3376994"/>
              <a:ext cx="523875" cy="225425"/>
            </a:xfrm>
            <a:prstGeom prst="rect">
              <a:avLst/>
            </a:prstGeom>
          </p:spPr>
        </p:pic>
      </p:grpSp>
      <p:sp>
        <p:nvSpPr>
          <p:cNvPr id="2" name="Slide Number Placeholder 1">
            <a:extLst>
              <a:ext uri="{FF2B5EF4-FFF2-40B4-BE49-F238E27FC236}">
                <a16:creationId xmlns:a16="http://schemas.microsoft.com/office/drawing/2014/main" id="{F888E983-14D6-4948-973E-C698C65FBDCE}"/>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7" name="Title 6">
            <a:extLst>
              <a:ext uri="{FF2B5EF4-FFF2-40B4-BE49-F238E27FC236}">
                <a16:creationId xmlns:a16="http://schemas.microsoft.com/office/drawing/2014/main" id="{4D940FE6-D1AB-DB47-ADE3-F3505A7AF82E}"/>
              </a:ext>
            </a:extLst>
          </p:cNvPr>
          <p:cNvSpPr>
            <a:spLocks noGrp="1"/>
          </p:cNvSpPr>
          <p:nvPr>
            <p:ph type="title"/>
          </p:nvPr>
        </p:nvSpPr>
        <p:spPr/>
        <p:txBody>
          <a:bodyPr/>
          <a:lstStyle/>
          <a:p>
            <a:r>
              <a:rPr lang="en-US" b="0" dirty="0">
                <a:solidFill>
                  <a:srgbClr val="616265"/>
                </a:solidFill>
              </a:rPr>
              <a:t>Of which </a:t>
            </a:r>
            <a:r>
              <a:rPr lang="en-US" dirty="0"/>
              <a:t>9 </a:t>
            </a:r>
            <a:r>
              <a:rPr lang="en-US" b="0" dirty="0">
                <a:solidFill>
                  <a:srgbClr val="616265"/>
                </a:solidFill>
              </a:rPr>
              <a:t>are operated by </a:t>
            </a:r>
            <a:r>
              <a:rPr lang="en-US" dirty="0"/>
              <a:t>Battelle Memorial Institute</a:t>
            </a:r>
          </a:p>
        </p:txBody>
      </p:sp>
    </p:spTree>
    <p:extLst>
      <p:ext uri="{BB962C8B-B14F-4D97-AF65-F5344CB8AC3E}">
        <p14:creationId xmlns:p14="http://schemas.microsoft.com/office/powerpoint/2010/main" val="2304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57B183-68D5-C581-97BA-D25EC9A577E2}"/>
              </a:ext>
            </a:extLst>
          </p:cNvPr>
          <p:cNvSpPr>
            <a:spLocks noGrp="1"/>
          </p:cNvSpPr>
          <p:nvPr>
            <p:ph type="sldNum" sz="quarter" idx="12"/>
          </p:nvPr>
        </p:nvSpPr>
        <p:spPr/>
        <p:txBody>
          <a:bodyPr/>
          <a:lstStyle/>
          <a:p>
            <a:fld id="{FE7A4BB3-E848-5A44-82DF-322201952CD8}" type="slidenum">
              <a:rPr lang="en-US" smtClean="0"/>
              <a:pPr/>
              <a:t>8</a:t>
            </a:fld>
            <a:endParaRPr lang="en-US"/>
          </a:p>
        </p:txBody>
      </p:sp>
      <p:sp>
        <p:nvSpPr>
          <p:cNvPr id="3" name="Title 2">
            <a:extLst>
              <a:ext uri="{FF2B5EF4-FFF2-40B4-BE49-F238E27FC236}">
                <a16:creationId xmlns:a16="http://schemas.microsoft.com/office/drawing/2014/main" id="{A78C99BB-5309-5F09-017E-B1D6F5F3A476}"/>
              </a:ext>
            </a:extLst>
          </p:cNvPr>
          <p:cNvSpPr>
            <a:spLocks noGrp="1"/>
          </p:cNvSpPr>
          <p:nvPr>
            <p:ph type="title"/>
          </p:nvPr>
        </p:nvSpPr>
        <p:spPr/>
        <p:txBody>
          <a:bodyPr/>
          <a:lstStyle/>
          <a:p>
            <a:r>
              <a:rPr lang="en-US" dirty="0"/>
              <a:t>PNNL’s Mission</a:t>
            </a:r>
          </a:p>
        </p:txBody>
      </p:sp>
      <p:sp>
        <p:nvSpPr>
          <p:cNvPr id="4" name="Content Placeholder 3">
            <a:extLst>
              <a:ext uri="{FF2B5EF4-FFF2-40B4-BE49-F238E27FC236}">
                <a16:creationId xmlns:a16="http://schemas.microsoft.com/office/drawing/2014/main" id="{4A66F5D0-DEF0-28C8-CB28-1278D2CC585D}"/>
              </a:ext>
            </a:extLst>
          </p:cNvPr>
          <p:cNvSpPr>
            <a:spLocks noGrp="1"/>
          </p:cNvSpPr>
          <p:nvPr>
            <p:ph sz="quarter" idx="20"/>
          </p:nvPr>
        </p:nvSpPr>
        <p:spPr/>
        <p:txBody>
          <a:bodyPr/>
          <a:lstStyle/>
          <a:p>
            <a:r>
              <a:rPr lang="en-US" b="1" dirty="0"/>
              <a:t>Reinventing Chemical Conversions and Energy Storage Materials</a:t>
            </a:r>
          </a:p>
          <a:p>
            <a:r>
              <a:rPr lang="en-US" b="1" dirty="0"/>
              <a:t>Understanding Multiscale Earth Dynamics and the Role of Coastal Systems</a:t>
            </a:r>
          </a:p>
          <a:p>
            <a:r>
              <a:rPr lang="en-US" b="1" dirty="0"/>
              <a:t>Understanding, Predicting, and Controlling the Phenome</a:t>
            </a:r>
          </a:p>
          <a:p>
            <a:r>
              <a:rPr lang="en-US" b="1" dirty="0"/>
              <a:t>Scalable Machine Reasoning for Scientific Discovery</a:t>
            </a:r>
          </a:p>
          <a:p>
            <a:r>
              <a:rPr lang="en-US" b="1" dirty="0"/>
              <a:t>Energy Decarbonization through Grid Control and Energy Storage</a:t>
            </a:r>
          </a:p>
          <a:p>
            <a:r>
              <a:rPr lang="en-US" b="1" dirty="0"/>
              <a:t>Accelerating Development and Characterization of Nuclear Material Processing</a:t>
            </a:r>
            <a:endParaRPr lang="en-US" dirty="0"/>
          </a:p>
        </p:txBody>
      </p:sp>
    </p:spTree>
    <p:extLst>
      <p:ext uri="{BB962C8B-B14F-4D97-AF65-F5344CB8AC3E}">
        <p14:creationId xmlns:p14="http://schemas.microsoft.com/office/powerpoint/2010/main" val="408525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pie chart&#10;&#10;Description automatically generated">
            <a:extLst>
              <a:ext uri="{FF2B5EF4-FFF2-40B4-BE49-F238E27FC236}">
                <a16:creationId xmlns:a16="http://schemas.microsoft.com/office/drawing/2014/main" id="{BA6E9EA4-AB0C-4F27-89E3-BE39735D000E}"/>
              </a:ext>
            </a:extLst>
          </p:cNvPr>
          <p:cNvPicPr>
            <a:picLocks noChangeAspect="1"/>
          </p:cNvPicPr>
          <p:nvPr/>
        </p:nvPicPr>
        <p:blipFill>
          <a:blip r:embed="rId3"/>
          <a:stretch>
            <a:fillRect/>
          </a:stretch>
        </p:blipFill>
        <p:spPr>
          <a:xfrm>
            <a:off x="7461504" y="1929384"/>
            <a:ext cx="5610085" cy="5385816"/>
          </a:xfrm>
          <a:prstGeom prst="rect">
            <a:avLst/>
          </a:prstGeom>
        </p:spPr>
      </p:pic>
      <p:sp>
        <p:nvSpPr>
          <p:cNvPr id="25" name="TextBox 24">
            <a:extLst>
              <a:ext uri="{FF2B5EF4-FFF2-40B4-BE49-F238E27FC236}">
                <a16:creationId xmlns:a16="http://schemas.microsoft.com/office/drawing/2014/main" id="{27F7B99A-F581-47E3-9E98-74D96263676E}"/>
              </a:ext>
            </a:extLst>
          </p:cNvPr>
          <p:cNvSpPr txBox="1">
            <a:spLocks/>
          </p:cNvSpPr>
          <p:nvPr/>
        </p:nvSpPr>
        <p:spPr>
          <a:xfrm>
            <a:off x="2522307" y="3873411"/>
            <a:ext cx="2057400" cy="685800"/>
          </a:xfrm>
          <a:prstGeom prst="rect">
            <a:avLst/>
          </a:prstGeom>
          <a:noFill/>
        </p:spPr>
        <p:txBody>
          <a:bodyPr wrap="none" lIns="0" tIns="0" rIns="0" bIns="0" rtlCol="0" anchor="ctr" anchorCtr="0">
            <a:noAutofit/>
          </a:bodyPr>
          <a:lstStyle/>
          <a:p>
            <a:pPr defTabSz="1097192">
              <a:defRPr/>
            </a:pPr>
            <a:r>
              <a:rPr lang="en-US" sz="4800" b="1" dirty="0">
                <a:solidFill>
                  <a:srgbClr val="C8722E"/>
                </a:solidFill>
                <a:latin typeface="Arial"/>
                <a:cs typeface="Arial"/>
              </a:rPr>
              <a:t>$1.24B</a:t>
            </a:r>
            <a:endParaRPr lang="en-US" sz="4800" dirty="0">
              <a:solidFill>
                <a:srgbClr val="616265"/>
              </a:solidFill>
              <a:latin typeface="Arial"/>
              <a:cs typeface="Arial"/>
            </a:endParaRPr>
          </a:p>
        </p:txBody>
      </p:sp>
      <p:grpSp>
        <p:nvGrpSpPr>
          <p:cNvPr id="5" name="Group 4">
            <a:extLst>
              <a:ext uri="{FF2B5EF4-FFF2-40B4-BE49-F238E27FC236}">
                <a16:creationId xmlns:a16="http://schemas.microsoft.com/office/drawing/2014/main" id="{A5933569-7B60-4713-9330-1EB5D0F30C0D}"/>
              </a:ext>
            </a:extLst>
          </p:cNvPr>
          <p:cNvGrpSpPr/>
          <p:nvPr/>
        </p:nvGrpSpPr>
        <p:grpSpPr>
          <a:xfrm>
            <a:off x="1381090" y="3633251"/>
            <a:ext cx="4431676" cy="1097280"/>
            <a:chOff x="1381090" y="3633251"/>
            <a:chExt cx="4431676" cy="1097280"/>
          </a:xfrm>
        </p:grpSpPr>
        <p:sp>
          <p:nvSpPr>
            <p:cNvPr id="31" name="TextBox 30">
              <a:extLst>
                <a:ext uri="{FF2B5EF4-FFF2-40B4-BE49-F238E27FC236}">
                  <a16:creationId xmlns:a16="http://schemas.microsoft.com/office/drawing/2014/main" id="{7148F592-3AEE-4D0E-AE5C-8F6E234DF862}"/>
                </a:ext>
              </a:extLst>
            </p:cNvPr>
            <p:cNvSpPr txBox="1">
              <a:spLocks/>
            </p:cNvSpPr>
            <p:nvPr/>
          </p:nvSpPr>
          <p:spPr>
            <a:xfrm>
              <a:off x="4669766" y="3894480"/>
              <a:ext cx="1143000" cy="685800"/>
            </a:xfrm>
            <a:prstGeom prst="rect">
              <a:avLst/>
            </a:prstGeom>
            <a:noFill/>
          </p:spPr>
          <p:txBody>
            <a:bodyPr wrap="none" lIns="0" tIns="0" rIns="0" bIns="0" rtlCol="0" anchor="ctr" anchorCtr="0">
              <a:noAutofit/>
            </a:bodyPr>
            <a:lstStyle/>
            <a:p>
              <a:pPr defTabSz="1097192">
                <a:lnSpc>
                  <a:spcPct val="90000"/>
                </a:lnSpc>
                <a:defRPr/>
              </a:pPr>
              <a:r>
                <a:rPr lang="en-US" sz="2000" dirty="0">
                  <a:solidFill>
                    <a:srgbClr val="616265"/>
                  </a:solidFill>
                  <a:latin typeface="Arial"/>
                  <a:cs typeface="Arial"/>
                </a:rPr>
                <a:t>Spending</a:t>
              </a:r>
            </a:p>
          </p:txBody>
        </p:sp>
        <p:pic>
          <p:nvPicPr>
            <p:cNvPr id="6" name="Graphic 5">
              <a:extLst>
                <a:ext uri="{FF2B5EF4-FFF2-40B4-BE49-F238E27FC236}">
                  <a16:creationId xmlns:a16="http://schemas.microsoft.com/office/drawing/2014/main" id="{85D55832-38BF-0E4D-9D2C-621755B79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1090" y="3633251"/>
              <a:ext cx="948496" cy="1097280"/>
            </a:xfrm>
            <a:prstGeom prst="rect">
              <a:avLst/>
            </a:prstGeom>
          </p:spPr>
        </p:pic>
      </p:grpSp>
      <p:grpSp>
        <p:nvGrpSpPr>
          <p:cNvPr id="3" name="Group 2">
            <a:extLst>
              <a:ext uri="{FF2B5EF4-FFF2-40B4-BE49-F238E27FC236}">
                <a16:creationId xmlns:a16="http://schemas.microsoft.com/office/drawing/2014/main" id="{03FEDAAE-CC2B-4EF8-A2E8-8F37B152B4F5}"/>
              </a:ext>
            </a:extLst>
          </p:cNvPr>
          <p:cNvGrpSpPr/>
          <p:nvPr/>
        </p:nvGrpSpPr>
        <p:grpSpPr>
          <a:xfrm>
            <a:off x="1415491" y="2301860"/>
            <a:ext cx="3978175" cy="1005840"/>
            <a:chOff x="1415491" y="2301860"/>
            <a:chExt cx="3978175" cy="1005840"/>
          </a:xfrm>
        </p:grpSpPr>
        <p:sp>
          <p:nvSpPr>
            <p:cNvPr id="15" name="TextBox 14">
              <a:extLst>
                <a:ext uri="{FF2B5EF4-FFF2-40B4-BE49-F238E27FC236}">
                  <a16:creationId xmlns:a16="http://schemas.microsoft.com/office/drawing/2014/main" id="{75B2F21F-DCDD-354F-9FB5-A42E43F88014}"/>
                </a:ext>
              </a:extLst>
            </p:cNvPr>
            <p:cNvSpPr txBox="1">
              <a:spLocks/>
            </p:cNvSpPr>
            <p:nvPr/>
          </p:nvSpPr>
          <p:spPr>
            <a:xfrm>
              <a:off x="2568331" y="2461880"/>
              <a:ext cx="1828800" cy="685800"/>
            </a:xfrm>
            <a:prstGeom prst="rect">
              <a:avLst/>
            </a:prstGeom>
            <a:noFill/>
          </p:spPr>
          <p:txBody>
            <a:bodyPr wrap="none" lIns="0" tIns="0" rIns="0" bIns="0" rtlCol="0" anchor="ctr" anchorCtr="0">
              <a:noAutofit/>
            </a:bodyPr>
            <a:lstStyle/>
            <a:p>
              <a:pPr defTabSz="1097192">
                <a:defRPr/>
              </a:pPr>
              <a:r>
                <a:rPr lang="en-US" sz="4800" b="1" dirty="0">
                  <a:solidFill>
                    <a:srgbClr val="C8722E"/>
                  </a:solidFill>
                  <a:latin typeface="Arial"/>
                  <a:cs typeface="Arial"/>
                </a:rPr>
                <a:t>5,300</a:t>
              </a:r>
              <a:endParaRPr lang="en-US" sz="4800" dirty="0">
                <a:solidFill>
                  <a:srgbClr val="616265"/>
                </a:solidFill>
                <a:latin typeface="Arial"/>
                <a:cs typeface="Arial"/>
              </a:endParaRPr>
            </a:p>
          </p:txBody>
        </p:sp>
        <p:sp>
          <p:nvSpPr>
            <p:cNvPr id="40" name="TextBox 39">
              <a:extLst>
                <a:ext uri="{FF2B5EF4-FFF2-40B4-BE49-F238E27FC236}">
                  <a16:creationId xmlns:a16="http://schemas.microsoft.com/office/drawing/2014/main" id="{97B3F388-DB34-6B48-947A-5CA290D8275D}"/>
                </a:ext>
              </a:extLst>
            </p:cNvPr>
            <p:cNvSpPr txBox="1">
              <a:spLocks/>
            </p:cNvSpPr>
            <p:nvPr/>
          </p:nvSpPr>
          <p:spPr>
            <a:xfrm>
              <a:off x="4250666" y="2485630"/>
              <a:ext cx="1143000" cy="685800"/>
            </a:xfrm>
            <a:prstGeom prst="rect">
              <a:avLst/>
            </a:prstGeom>
            <a:noFill/>
          </p:spPr>
          <p:txBody>
            <a:bodyPr wrap="none" lIns="0" tIns="0" rIns="0" bIns="0" rtlCol="0" anchor="ctr" anchorCtr="0">
              <a:noAutofit/>
            </a:bodyPr>
            <a:lstStyle/>
            <a:p>
              <a:pPr defTabSz="1097192">
                <a:lnSpc>
                  <a:spcPct val="90000"/>
                </a:lnSpc>
                <a:defRPr/>
              </a:pPr>
              <a:r>
                <a:rPr lang="en-US" sz="2000" dirty="0">
                  <a:solidFill>
                    <a:srgbClr val="616265"/>
                  </a:solidFill>
                  <a:latin typeface="Arial"/>
                  <a:cs typeface="Arial"/>
                </a:rPr>
                <a:t>Staff</a:t>
              </a:r>
            </a:p>
          </p:txBody>
        </p:sp>
        <p:pic>
          <p:nvPicPr>
            <p:cNvPr id="4" name="Graphic 3">
              <a:extLst>
                <a:ext uri="{FF2B5EF4-FFF2-40B4-BE49-F238E27FC236}">
                  <a16:creationId xmlns:a16="http://schemas.microsoft.com/office/drawing/2014/main" id="{D24C9FA9-1364-BF40-AE93-9724A09A28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5491" y="2301860"/>
              <a:ext cx="971743" cy="1005840"/>
            </a:xfrm>
            <a:prstGeom prst="rect">
              <a:avLst/>
            </a:prstGeom>
          </p:spPr>
        </p:pic>
      </p:grpSp>
      <p:sp>
        <p:nvSpPr>
          <p:cNvPr id="2" name="Slide Number Placeholder 1">
            <a:extLst>
              <a:ext uri="{FF2B5EF4-FFF2-40B4-BE49-F238E27FC236}">
                <a16:creationId xmlns:a16="http://schemas.microsoft.com/office/drawing/2014/main" id="{21BA9D0E-EDFD-C447-9E0D-BA2993ADE826}"/>
              </a:ext>
            </a:extLst>
          </p:cNvPr>
          <p:cNvSpPr>
            <a:spLocks noGrp="1"/>
          </p:cNvSpPr>
          <p:nvPr>
            <p:ph type="sldNum" sz="quarter" idx="12"/>
          </p:nvPr>
        </p:nvSpPr>
        <p:spPr/>
        <p:txBody>
          <a:bodyPr/>
          <a:lstStyle/>
          <a:p>
            <a:pPr defTabSz="1097192">
              <a:defRPr/>
            </a:pPr>
            <a:fld id="{FE7A4BB3-E848-5A44-82DF-322201952CD8}" type="slidenum">
              <a:rPr lang="en-US"/>
              <a:pPr defTabSz="1097192">
                <a:defRPr/>
              </a:pPr>
              <a:t>9</a:t>
            </a:fld>
            <a:endParaRPr lang="en-US" dirty="0"/>
          </a:p>
        </p:txBody>
      </p:sp>
      <p:sp>
        <p:nvSpPr>
          <p:cNvPr id="7" name="Text Placeholder 6">
            <a:extLst>
              <a:ext uri="{FF2B5EF4-FFF2-40B4-BE49-F238E27FC236}">
                <a16:creationId xmlns:a16="http://schemas.microsoft.com/office/drawing/2014/main" id="{CCACD426-326D-2F42-A888-BE87F0A0D570}"/>
              </a:ext>
            </a:extLst>
          </p:cNvPr>
          <p:cNvSpPr>
            <a:spLocks noGrp="1"/>
          </p:cNvSpPr>
          <p:nvPr>
            <p:ph type="body" sz="quarter" idx="24"/>
          </p:nvPr>
        </p:nvSpPr>
        <p:spPr/>
        <p:txBody>
          <a:bodyPr/>
          <a:lstStyle/>
          <a:p>
            <a:r>
              <a:rPr lang="en-US" sz="3600" b="0" dirty="0">
                <a:solidFill>
                  <a:srgbClr val="616265"/>
                </a:solidFill>
              </a:rPr>
              <a:t>PNNL is DOE’s </a:t>
            </a:r>
            <a:r>
              <a:rPr lang="en-US" sz="3600" dirty="0"/>
              <a:t>most diverse national laboratory</a:t>
            </a:r>
          </a:p>
        </p:txBody>
      </p:sp>
      <p:sp>
        <p:nvSpPr>
          <p:cNvPr id="9" name="TextBox 8">
            <a:extLst>
              <a:ext uri="{FF2B5EF4-FFF2-40B4-BE49-F238E27FC236}">
                <a16:creationId xmlns:a16="http://schemas.microsoft.com/office/drawing/2014/main" id="{21F6ED6E-A05F-4DAD-A895-743AF1EED8FD}"/>
              </a:ext>
            </a:extLst>
          </p:cNvPr>
          <p:cNvSpPr txBox="1"/>
          <p:nvPr/>
        </p:nvSpPr>
        <p:spPr>
          <a:xfrm>
            <a:off x="7699248" y="7516588"/>
            <a:ext cx="5486400" cy="430887"/>
          </a:xfrm>
          <a:prstGeom prst="rect">
            <a:avLst/>
          </a:prstGeom>
          <a:noFill/>
        </p:spPr>
        <p:txBody>
          <a:bodyPr wrap="square" rtlCol="0">
            <a:spAutoFit/>
          </a:bodyPr>
          <a:lstStyle/>
          <a:p>
            <a:pPr algn="ctr" defTabSz="1097192">
              <a:defRPr/>
            </a:pPr>
            <a:r>
              <a:rPr lang="en-US" sz="2200" b="1" dirty="0">
                <a:solidFill>
                  <a:srgbClr val="616265"/>
                </a:solidFill>
                <a:latin typeface="Arial" panose="020B0604020202020204" pitchFamily="34" charset="0"/>
                <a:cs typeface="Arial" panose="020B0604020202020204" pitchFamily="34" charset="0"/>
              </a:rPr>
              <a:t>FY 2021 Staff</a:t>
            </a:r>
          </a:p>
        </p:txBody>
      </p:sp>
      <p:grpSp>
        <p:nvGrpSpPr>
          <p:cNvPr id="10" name="Group 9">
            <a:extLst>
              <a:ext uri="{FF2B5EF4-FFF2-40B4-BE49-F238E27FC236}">
                <a16:creationId xmlns:a16="http://schemas.microsoft.com/office/drawing/2014/main" id="{B27B4BD2-13F4-4559-BDD9-ACBD606771D9}"/>
              </a:ext>
            </a:extLst>
          </p:cNvPr>
          <p:cNvGrpSpPr/>
          <p:nvPr/>
        </p:nvGrpSpPr>
        <p:grpSpPr>
          <a:xfrm>
            <a:off x="1436885" y="5143391"/>
            <a:ext cx="4642582" cy="1097280"/>
            <a:chOff x="1436885" y="5143391"/>
            <a:chExt cx="4642582" cy="1097280"/>
          </a:xfrm>
        </p:grpSpPr>
        <p:sp>
          <p:nvSpPr>
            <p:cNvPr id="30" name="TextBox 29">
              <a:extLst>
                <a:ext uri="{FF2B5EF4-FFF2-40B4-BE49-F238E27FC236}">
                  <a16:creationId xmlns:a16="http://schemas.microsoft.com/office/drawing/2014/main" id="{E090C95A-A0E5-9042-A337-41157593FC2B}"/>
                </a:ext>
              </a:extLst>
            </p:cNvPr>
            <p:cNvSpPr txBox="1">
              <a:spLocks/>
            </p:cNvSpPr>
            <p:nvPr/>
          </p:nvSpPr>
          <p:spPr>
            <a:xfrm>
              <a:off x="2522308" y="5337256"/>
              <a:ext cx="1828801" cy="685800"/>
            </a:xfrm>
            <a:prstGeom prst="rect">
              <a:avLst/>
            </a:prstGeom>
            <a:noFill/>
          </p:spPr>
          <p:txBody>
            <a:bodyPr wrap="none" lIns="0" tIns="0" rIns="0" bIns="0" rtlCol="0" anchor="ctr" anchorCtr="0">
              <a:noAutofit/>
            </a:bodyPr>
            <a:lstStyle/>
            <a:p>
              <a:pPr defTabSz="1097192">
                <a:defRPr/>
              </a:pPr>
              <a:r>
                <a:rPr lang="en-US" sz="4800" b="1" dirty="0">
                  <a:solidFill>
                    <a:srgbClr val="C8722E"/>
                  </a:solidFill>
                  <a:latin typeface="Arial" panose="020B0604020202020204" pitchFamily="34" charset="0"/>
                  <a:cs typeface="Arial" panose="020B0604020202020204" pitchFamily="34" charset="0"/>
                </a:rPr>
                <a:t>1,755</a:t>
              </a:r>
              <a:endParaRPr lang="en-US" sz="2000" dirty="0">
                <a:solidFill>
                  <a:srgbClr val="616265"/>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48B8E37-4102-AD4D-9380-8AEDE060D26D}"/>
                </a:ext>
              </a:extLst>
            </p:cNvPr>
            <p:cNvSpPr txBox="1">
              <a:spLocks/>
            </p:cNvSpPr>
            <p:nvPr/>
          </p:nvSpPr>
          <p:spPr>
            <a:xfrm>
              <a:off x="4250666" y="5361006"/>
              <a:ext cx="1828801" cy="685800"/>
            </a:xfrm>
            <a:prstGeom prst="rect">
              <a:avLst/>
            </a:prstGeom>
            <a:noFill/>
          </p:spPr>
          <p:txBody>
            <a:bodyPr wrap="none" lIns="0" tIns="0" rIns="0" bIns="0" rtlCol="0" anchor="ctr" anchorCtr="0">
              <a:noAutofit/>
            </a:bodyPr>
            <a:lstStyle/>
            <a:p>
              <a:pPr defTabSz="1097192">
                <a:lnSpc>
                  <a:spcPct val="90000"/>
                </a:lnSpc>
                <a:defRPr/>
              </a:pPr>
              <a:r>
                <a:rPr lang="en-US" sz="2000" dirty="0">
                  <a:solidFill>
                    <a:srgbClr val="616265"/>
                  </a:solidFill>
                  <a:latin typeface="Arial" panose="020B0604020202020204" pitchFamily="34" charset="0"/>
                  <a:cs typeface="Arial" panose="020B0604020202020204" pitchFamily="34" charset="0"/>
                </a:rPr>
                <a:t>Peer-reviewed</a:t>
              </a:r>
            </a:p>
            <a:p>
              <a:pPr defTabSz="1097192">
                <a:lnSpc>
                  <a:spcPct val="90000"/>
                </a:lnSpc>
                <a:defRPr/>
              </a:pPr>
              <a:r>
                <a:rPr lang="en-US" sz="2000" dirty="0">
                  <a:solidFill>
                    <a:srgbClr val="616265"/>
                  </a:solidFill>
                  <a:latin typeface="Arial" panose="020B0604020202020204" pitchFamily="34" charset="0"/>
                  <a:cs typeface="Arial" panose="020B0604020202020204" pitchFamily="34" charset="0"/>
                </a:rPr>
                <a:t>Publications</a:t>
              </a:r>
            </a:p>
          </p:txBody>
        </p:sp>
        <p:pic>
          <p:nvPicPr>
            <p:cNvPr id="11" name="Graphic 10">
              <a:extLst>
                <a:ext uri="{FF2B5EF4-FFF2-40B4-BE49-F238E27FC236}">
                  <a16:creationId xmlns:a16="http://schemas.microsoft.com/office/drawing/2014/main" id="{A8EF7BCE-D87E-6A4C-A4C6-7428BD728D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6885" y="5143391"/>
              <a:ext cx="836908" cy="1097280"/>
            </a:xfrm>
            <a:prstGeom prst="rect">
              <a:avLst/>
            </a:prstGeom>
          </p:spPr>
        </p:pic>
      </p:grpSp>
      <p:grpSp>
        <p:nvGrpSpPr>
          <p:cNvPr id="27" name="Group 26">
            <a:extLst>
              <a:ext uri="{FF2B5EF4-FFF2-40B4-BE49-F238E27FC236}">
                <a16:creationId xmlns:a16="http://schemas.microsoft.com/office/drawing/2014/main" id="{815C2A72-EE91-F147-831A-4D02E11B97F2}"/>
              </a:ext>
            </a:extLst>
          </p:cNvPr>
          <p:cNvGrpSpPr/>
          <p:nvPr/>
        </p:nvGrpSpPr>
        <p:grpSpPr>
          <a:xfrm>
            <a:off x="1446184" y="6625921"/>
            <a:ext cx="3850998" cy="1097280"/>
            <a:chOff x="1790565" y="6340921"/>
            <a:chExt cx="3850998" cy="1097280"/>
          </a:xfrm>
        </p:grpSpPr>
        <p:grpSp>
          <p:nvGrpSpPr>
            <p:cNvPr id="20" name="Group 19">
              <a:extLst>
                <a:ext uri="{FF2B5EF4-FFF2-40B4-BE49-F238E27FC236}">
                  <a16:creationId xmlns:a16="http://schemas.microsoft.com/office/drawing/2014/main" id="{652B9721-B38F-904A-9CC4-09A9810083C1}"/>
                </a:ext>
              </a:extLst>
            </p:cNvPr>
            <p:cNvGrpSpPr/>
            <p:nvPr/>
          </p:nvGrpSpPr>
          <p:grpSpPr>
            <a:xfrm>
              <a:off x="2866689" y="6534786"/>
              <a:ext cx="2774874" cy="709550"/>
              <a:chOff x="2866689" y="6500941"/>
              <a:chExt cx="2774874" cy="709550"/>
            </a:xfrm>
          </p:grpSpPr>
          <p:sp>
            <p:nvSpPr>
              <p:cNvPr id="18" name="TextBox 17">
                <a:extLst>
                  <a:ext uri="{FF2B5EF4-FFF2-40B4-BE49-F238E27FC236}">
                    <a16:creationId xmlns:a16="http://schemas.microsoft.com/office/drawing/2014/main" id="{AC90259C-8994-254A-B524-6B16802A96C9}"/>
                  </a:ext>
                </a:extLst>
              </p:cNvPr>
              <p:cNvSpPr txBox="1">
                <a:spLocks/>
              </p:cNvSpPr>
              <p:nvPr/>
            </p:nvSpPr>
            <p:spPr>
              <a:xfrm>
                <a:off x="2866689" y="6500941"/>
                <a:ext cx="1371600" cy="685800"/>
              </a:xfrm>
              <a:prstGeom prst="rect">
                <a:avLst/>
              </a:prstGeom>
              <a:noFill/>
            </p:spPr>
            <p:txBody>
              <a:bodyPr wrap="none" lIns="0" tIns="0" rIns="0" bIns="0" rtlCol="0" anchor="ctr" anchorCtr="0">
                <a:noAutofit/>
              </a:bodyPr>
              <a:lstStyle/>
              <a:p>
                <a:pPr defTabSz="1097192">
                  <a:defRPr/>
                </a:pPr>
                <a:r>
                  <a:rPr lang="en-US" sz="4800" b="1" dirty="0">
                    <a:solidFill>
                      <a:srgbClr val="C8722E"/>
                    </a:solidFill>
                    <a:latin typeface="Arial"/>
                    <a:cs typeface="Arial"/>
                  </a:rPr>
                  <a:t>247</a:t>
                </a:r>
                <a:endParaRPr lang="en-US" sz="4800" dirty="0">
                  <a:solidFill>
                    <a:srgbClr val="616265"/>
                  </a:solidFill>
                  <a:latin typeface="Arial"/>
                  <a:cs typeface="Arial"/>
                </a:endParaRPr>
              </a:p>
            </p:txBody>
          </p:sp>
          <p:sp>
            <p:nvSpPr>
              <p:cNvPr id="41" name="TextBox 40">
                <a:extLst>
                  <a:ext uri="{FF2B5EF4-FFF2-40B4-BE49-F238E27FC236}">
                    <a16:creationId xmlns:a16="http://schemas.microsoft.com/office/drawing/2014/main" id="{5F704EB5-2904-FD44-8646-5CF3D08887A6}"/>
                  </a:ext>
                </a:extLst>
              </p:cNvPr>
              <p:cNvSpPr txBox="1">
                <a:spLocks/>
              </p:cNvSpPr>
              <p:nvPr/>
            </p:nvSpPr>
            <p:spPr>
              <a:xfrm>
                <a:off x="4041363" y="6524691"/>
                <a:ext cx="1600200" cy="685800"/>
              </a:xfrm>
              <a:prstGeom prst="rect">
                <a:avLst/>
              </a:prstGeom>
              <a:noFill/>
            </p:spPr>
            <p:txBody>
              <a:bodyPr wrap="none" lIns="0" tIns="0" rIns="0" bIns="0" rtlCol="0" anchor="ctr" anchorCtr="0">
                <a:noAutofit/>
              </a:bodyPr>
              <a:lstStyle/>
              <a:p>
                <a:pPr defTabSz="1097192">
                  <a:lnSpc>
                    <a:spcPct val="90000"/>
                  </a:lnSpc>
                  <a:defRPr/>
                </a:pPr>
                <a:r>
                  <a:rPr lang="en-US" sz="2000" dirty="0">
                    <a:solidFill>
                      <a:srgbClr val="616265"/>
                    </a:solidFill>
                    <a:latin typeface="Arial"/>
                    <a:cs typeface="Arial"/>
                  </a:rPr>
                  <a:t>Invention </a:t>
                </a:r>
              </a:p>
              <a:p>
                <a:pPr defTabSz="1097192">
                  <a:lnSpc>
                    <a:spcPct val="90000"/>
                  </a:lnSpc>
                  <a:defRPr/>
                </a:pPr>
                <a:r>
                  <a:rPr lang="en-US" sz="2000" dirty="0">
                    <a:solidFill>
                      <a:srgbClr val="616265"/>
                    </a:solidFill>
                    <a:latin typeface="Arial"/>
                    <a:cs typeface="Arial"/>
                  </a:rPr>
                  <a:t>Disclosures</a:t>
                </a:r>
              </a:p>
            </p:txBody>
          </p:sp>
        </p:grpSp>
        <p:pic>
          <p:nvPicPr>
            <p:cNvPr id="17" name="Graphic 16">
              <a:extLst>
                <a:ext uri="{FF2B5EF4-FFF2-40B4-BE49-F238E27FC236}">
                  <a16:creationId xmlns:a16="http://schemas.microsoft.com/office/drawing/2014/main" id="{423A903C-A574-1546-A1C5-57F25AB32C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90565" y="6340921"/>
              <a:ext cx="818311" cy="1097280"/>
            </a:xfrm>
            <a:prstGeom prst="rect">
              <a:avLst/>
            </a:prstGeom>
          </p:spPr>
        </p:pic>
      </p:grpSp>
    </p:spTree>
    <p:extLst>
      <p:ext uri="{BB962C8B-B14F-4D97-AF65-F5344CB8AC3E}">
        <p14:creationId xmlns:p14="http://schemas.microsoft.com/office/powerpoint/2010/main" val="31973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2.potx" id="{E553E2CD-AA7F-49B9-A987-C6A52DC6C25A}" vid="{FD99B56B-0D12-4418-B31A-26C697DB208B}"/>
    </a:ext>
  </a:extLst>
</a:theme>
</file>

<file path=ppt/theme/theme2.xml><?xml version="1.0" encoding="utf-8"?>
<a:theme xmlns:a="http://schemas.openxmlformats.org/drawingml/2006/main" name="EERE 2017">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71A42DC-0DE2-464A-8F13-7E32176C5979}" vid="{A85D0C8E-2C75-7345-966F-E7AD22F54D85}"/>
    </a:ext>
  </a:extLst>
</a:theme>
</file>

<file path=ppt/theme/theme3.xml><?xml version="1.0" encoding="utf-8"?>
<a:theme xmlns:a="http://schemas.openxmlformats.org/drawingml/2006/main" name="1_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16_DD_GELHK.pptx" id="{4671CE5A-1337-4DD9-B1E3-C3450CFC231E}" vid="{F45FB616-EABE-4D76-B92F-D6BA8FB1E93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4714fb00-fce2-479c-8e00-cd607fc56a2f">2020 overview of the Marine and Coastal Sciences capabilities, research impacts and collaborators </Description0>
    <PublishingExpirationDate xmlns="http://schemas.microsoft.com/sharepoint/v3" xsi:nil="true"/>
    <PublishingStartDate xmlns="http://schemas.microsoft.com/sharepoint/v3" xsi:nil="true"/>
    <SharedWithUsers xmlns="e78b2346-0488-4a3c-8f23-fa5a545f9489">
      <UserInfo>
        <DisplayName>Geerlofs, Simon</DisplayName>
        <AccountId>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F86E5722DE1D409E64EF43FA994016" ma:contentTypeVersion="7" ma:contentTypeDescription="Create a new document." ma:contentTypeScope="" ma:versionID="3f7cfae162fce4a41513639fba8febb9">
  <xsd:schema xmlns:xsd="http://www.w3.org/2001/XMLSchema" xmlns:xs="http://www.w3.org/2001/XMLSchema" xmlns:p="http://schemas.microsoft.com/office/2006/metadata/properties" xmlns:ns1="http://schemas.microsoft.com/sharepoint/v3" xmlns:ns2="4714fb00-fce2-479c-8e00-cd607fc56a2f" xmlns:ns3="e78b2346-0488-4a3c-8f23-fa5a545f9489" targetNamespace="http://schemas.microsoft.com/office/2006/metadata/properties" ma:root="true" ma:fieldsID="92e6d7d4d64f563450181b3274dd0561" ns1:_="" ns2:_="" ns3:_="">
    <xsd:import namespace="http://schemas.microsoft.com/sharepoint/v3"/>
    <xsd:import namespace="4714fb00-fce2-479c-8e00-cd607fc56a2f"/>
    <xsd:import namespace="e78b2346-0488-4a3c-8f23-fa5a545f9489"/>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14fb00-fce2-479c-8e00-cd607fc56a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Description0" ma:index="14"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8b2346-0488-4a3c-8f23-fa5a545f948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8CD8AB-E9F3-4960-A925-61B90BCFB709}">
  <ds:schemaRefs>
    <ds:schemaRef ds:uri="http://schemas.microsoft.com/sharepoint/v3/contenttype/forms"/>
  </ds:schemaRefs>
</ds:datastoreItem>
</file>

<file path=customXml/itemProps2.xml><?xml version="1.0" encoding="utf-8"?>
<ds:datastoreItem xmlns:ds="http://schemas.openxmlformats.org/officeDocument/2006/customXml" ds:itemID="{FE9748B4-7CB8-4743-8C01-4484C7694953}">
  <ds:schemaRefs>
    <ds:schemaRef ds:uri="http://purl.org/dc/terms/"/>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 ds:uri="e78b2346-0488-4a3c-8f23-fa5a545f9489"/>
    <ds:schemaRef ds:uri="4714fb00-fce2-479c-8e00-cd607fc56a2f"/>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9B2C2F0B-C982-47B4-8E7B-B7E9D60E3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714fb00-fce2-479c-8e00-cd607fc56a2f"/>
    <ds:schemaRef ds:uri="e78b2346-0488-4a3c-8f23-fa5a545f94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PNNL_Option_4</Template>
  <TotalTime>3315</TotalTime>
  <Words>3393</Words>
  <Application>Microsoft Macintosh PowerPoint</Application>
  <PresentationFormat>Custom</PresentationFormat>
  <Paragraphs>406</Paragraphs>
  <Slides>38</Slides>
  <Notes>21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Arial</vt:lpstr>
      <vt:lpstr>Calibri</vt:lpstr>
      <vt:lpstr>Cambria</vt:lpstr>
      <vt:lpstr>Courier New</vt:lpstr>
      <vt:lpstr>Franklin Gothic Book</vt:lpstr>
      <vt:lpstr>Franklin Gothic Medium</vt:lpstr>
      <vt:lpstr>Garamond</vt:lpstr>
      <vt:lpstr>Times</vt:lpstr>
      <vt:lpstr>Times New Roman</vt:lpstr>
      <vt:lpstr>Wingdings</vt:lpstr>
      <vt:lpstr>PNNL_Option_4</vt:lpstr>
      <vt:lpstr>EERE 2017</vt:lpstr>
      <vt:lpstr>1_PNNL_Option_4</vt:lpstr>
      <vt:lpstr>Pacific Northwest National Lab (PNNL) and Marine Autonomy </vt:lpstr>
      <vt:lpstr>PowerPoint Presentation</vt:lpstr>
      <vt:lpstr>Interrupt me at any time and ask me anything!</vt:lpstr>
      <vt:lpstr>About me</vt:lpstr>
      <vt:lpstr>About Pacific Northwest National Lab (PNNL)</vt:lpstr>
      <vt:lpstr>DOE’s 17 national laboratories tackle  critical scientific challenges</vt:lpstr>
      <vt:lpstr>Of which 9 are operated by Battelle Memorial Institute</vt:lpstr>
      <vt:lpstr>PNNL’s Mission</vt:lpstr>
      <vt:lpstr>PowerPoint Presentation</vt:lpstr>
      <vt:lpstr>A regional, national, and international  scientific resource</vt:lpstr>
      <vt:lpstr>Marine and Coastal Research Lab at PNNL Sequim</vt:lpstr>
      <vt:lpstr>Research  Campus</vt:lpstr>
      <vt:lpstr>Marine and Coastal Research and Capabilities</vt:lpstr>
      <vt:lpstr>Research Facilities </vt:lpstr>
      <vt:lpstr>Outdoor Capabilities</vt:lpstr>
      <vt:lpstr>Permits within Sequim and Clallam Bay</vt:lpstr>
      <vt:lpstr>Vessels</vt:lpstr>
      <vt:lpstr>Artificial Intelligence (AI)</vt:lpstr>
      <vt:lpstr>Definitions of Artificial Intelligence</vt:lpstr>
      <vt:lpstr>Foundations of AI</vt:lpstr>
      <vt:lpstr>A Timeline of AI</vt:lpstr>
      <vt:lpstr>So what is AI?</vt:lpstr>
      <vt:lpstr>So what is AI?</vt:lpstr>
      <vt:lpstr>Why AI is Hot</vt:lpstr>
      <vt:lpstr>Artificial Intelligence</vt:lpstr>
      <vt:lpstr>Machine Learning</vt:lpstr>
      <vt:lpstr>Deep Learning</vt:lpstr>
      <vt:lpstr>An Example – Semantic Segmentation</vt:lpstr>
      <vt:lpstr>An Example – Autonomous Driving</vt:lpstr>
      <vt:lpstr>Maritime Artificial Intelligence (AI)</vt:lpstr>
      <vt:lpstr>Overview of Maritime AI</vt:lpstr>
      <vt:lpstr>Autonomous Energy Harvesting</vt:lpstr>
      <vt:lpstr>Autonomous Energy Harvesting</vt:lpstr>
      <vt:lpstr>Eel Grass Detection, Mapping, and Monitoring</vt:lpstr>
      <vt:lpstr>Eel Grass Detection, Mapping, and Monitoring</vt:lpstr>
      <vt:lpstr>Eel Grass Detection, Mapping, and Monitoring</vt:lpstr>
      <vt:lpstr>Eel Grass Detection, Mapping, and Monitoring</vt:lpstr>
      <vt:lpstr>Ask me anything!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Coastal Sciences 2020 Initiative</dc:title>
  <dc:creator>whitney.mosey@pnnl.gov</dc:creator>
  <cp:lastModifiedBy>Nowak, Theodore S</cp:lastModifiedBy>
  <cp:revision>17</cp:revision>
  <cp:lastPrinted>2020-01-15T17:58:09Z</cp:lastPrinted>
  <dcterms:created xsi:type="dcterms:W3CDTF">2019-03-20T18:45:59Z</dcterms:created>
  <dcterms:modified xsi:type="dcterms:W3CDTF">2022-07-12T21:36:59Z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0x010100C5F86E5722DE1D409E64EF43FA994016</vt:lpwstr>
  </property>
</Properties>
</file>